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4"/>
  </p:notesMasterIdLst>
  <p:sldIdLst>
    <p:sldId id="796" r:id="rId2"/>
    <p:sldId id="794" r:id="rId3"/>
    <p:sldId id="795" r:id="rId4"/>
    <p:sldId id="639" r:id="rId5"/>
    <p:sldId id="641" r:id="rId6"/>
    <p:sldId id="682" r:id="rId7"/>
    <p:sldId id="667" r:id="rId8"/>
    <p:sldId id="668" r:id="rId9"/>
    <p:sldId id="671" r:id="rId10"/>
    <p:sldId id="735" r:id="rId11"/>
    <p:sldId id="730" r:id="rId12"/>
    <p:sldId id="732" r:id="rId13"/>
    <p:sldId id="733" r:id="rId14"/>
    <p:sldId id="734" r:id="rId15"/>
    <p:sldId id="804" r:id="rId16"/>
    <p:sldId id="738" r:id="rId17"/>
    <p:sldId id="739" r:id="rId18"/>
    <p:sldId id="740" r:id="rId19"/>
    <p:sldId id="741" r:id="rId20"/>
    <p:sldId id="797" r:id="rId21"/>
    <p:sldId id="781" r:id="rId22"/>
    <p:sldId id="806" r:id="rId23"/>
    <p:sldId id="743" r:id="rId24"/>
    <p:sldId id="762" r:id="rId25"/>
    <p:sldId id="745" r:id="rId26"/>
    <p:sldId id="746" r:id="rId27"/>
    <p:sldId id="792" r:id="rId28"/>
    <p:sldId id="751" r:id="rId29"/>
    <p:sldId id="752" r:id="rId30"/>
    <p:sldId id="748" r:id="rId31"/>
    <p:sldId id="749" r:id="rId32"/>
    <p:sldId id="785" r:id="rId33"/>
    <p:sldId id="755" r:id="rId34"/>
    <p:sldId id="756" r:id="rId35"/>
    <p:sldId id="754" r:id="rId36"/>
    <p:sldId id="758" r:id="rId37"/>
    <p:sldId id="759" r:id="rId38"/>
    <p:sldId id="760" r:id="rId39"/>
    <p:sldId id="798" r:id="rId40"/>
    <p:sldId id="753" r:id="rId41"/>
    <p:sldId id="761" r:id="rId42"/>
    <p:sldId id="763" r:id="rId43"/>
    <p:sldId id="775" r:id="rId44"/>
    <p:sldId id="764" r:id="rId45"/>
    <p:sldId id="766" r:id="rId46"/>
    <p:sldId id="768" r:id="rId47"/>
    <p:sldId id="767" r:id="rId48"/>
    <p:sldId id="799" r:id="rId49"/>
    <p:sldId id="769" r:id="rId50"/>
    <p:sldId id="776" r:id="rId51"/>
    <p:sldId id="777" r:id="rId52"/>
    <p:sldId id="770" r:id="rId53"/>
    <p:sldId id="771" r:id="rId54"/>
    <p:sldId id="786" r:id="rId55"/>
    <p:sldId id="800" r:id="rId56"/>
    <p:sldId id="774" r:id="rId57"/>
    <p:sldId id="772" r:id="rId58"/>
    <p:sldId id="773" r:id="rId59"/>
    <p:sldId id="802" r:id="rId60"/>
    <p:sldId id="805" r:id="rId61"/>
    <p:sldId id="779" r:id="rId62"/>
    <p:sldId id="803" r:id="rId63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40FF"/>
    <a:srgbClr val="59AAE4"/>
    <a:srgbClr val="D0CEB6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462"/>
    <p:restoredTop sz="94780"/>
  </p:normalViewPr>
  <p:slideViewPr>
    <p:cSldViewPr>
      <p:cViewPr varScale="1">
        <p:scale>
          <a:sx n="105" d="100"/>
          <a:sy n="105" d="100"/>
        </p:scale>
        <p:origin x="952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451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8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16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24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6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777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53CBCB4-D624-4D4D-A09F-F0B084513355}" type="slidenum">
              <a:rPr lang="en-US" altLang="en-US" sz="1200"/>
              <a:pPr eaLnBrk="1" hangingPunct="1"/>
              <a:t>27</a:t>
            </a:fld>
            <a:endParaRPr lang="en-US" altLang="en-US" sz="1200"/>
          </a:p>
        </p:txBody>
      </p:sp>
      <p:sp>
        <p:nvSpPr>
          <p:cNvPr id="553986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53987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DC7AF-9299-724A-A74D-8F365AE3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3688" y="0"/>
            <a:ext cx="11333845" cy="7559675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312" y="427037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tx1"/>
                </a:solidFill>
                <a:latin typeface="Century Gothic"/>
                <a:cs typeface="Century Gothic"/>
              </a:rPr>
              <a:t>Defining Variable Types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50796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latin typeface="Monaco" charset="0"/>
              </a:rPr>
              <a:t>add(button, SOUTH);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addActionListeners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();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08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“Press me”</a:t>
            </a:r>
            <a:r>
              <a:rPr lang="en-US" sz="2200" dirty="0">
                <a:latin typeface="Monaco" charset="0"/>
              </a:rPr>
              <a:t>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“</a:t>
            </a:r>
            <a:r>
              <a:rPr lang="en-US" sz="2200" dirty="0" err="1">
                <a:solidFill>
                  <a:srgbClr val="0432FF"/>
                </a:solidFill>
                <a:latin typeface="Monaco" charset="0"/>
              </a:rPr>
              <a:t>Tehehe</a:t>
            </a:r>
            <a:r>
              <a:rPr lang="en-US" sz="2200" dirty="0">
                <a:solidFill>
                  <a:srgbClr val="0432FF"/>
                </a:solidFill>
                <a:latin typeface="Monaco" charset="0"/>
              </a:rPr>
              <a:t>”</a:t>
            </a:r>
            <a:r>
              <a:rPr lang="en-US" sz="2200" dirty="0">
                <a:latin typeface="Monaco" charset="0"/>
              </a:rPr>
              <a:t>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141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387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ActionEvent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 e</a:t>
            </a:r>
            <a:r>
              <a:rPr lang="en-US" sz="2200" dirty="0">
                <a:latin typeface="Monaco" charset="0"/>
              </a:rPr>
              <a:t>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latin typeface="Monaco" charset="0"/>
              </a:rPr>
              <a:t>e.getActionCommand</a:t>
            </a:r>
            <a:r>
              <a:rPr lang="en-US" sz="2200" dirty="0">
                <a:latin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2175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712" y="2484437"/>
            <a:ext cx="8839200" cy="198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Monaco" charset="0"/>
              </a:rPr>
              <a:t>public void </a:t>
            </a:r>
            <a:r>
              <a:rPr lang="en-US" sz="2200" dirty="0" err="1">
                <a:latin typeface="Monaco" charset="0"/>
              </a:rPr>
              <a:t>actionPerformed</a:t>
            </a:r>
            <a:r>
              <a:rPr lang="en-US" sz="2200" dirty="0">
                <a:latin typeface="Monaco" charset="0"/>
              </a:rPr>
              <a:t>(</a:t>
            </a:r>
            <a:r>
              <a:rPr lang="en-US" sz="2200" dirty="0" err="1">
                <a:latin typeface="Monaco" charset="0"/>
              </a:rPr>
              <a:t>ActionEvent</a:t>
            </a:r>
            <a:r>
              <a:rPr lang="en-US" sz="2200" dirty="0">
                <a:latin typeface="Monaco" charset="0"/>
              </a:rPr>
              <a:t> e) {</a:t>
            </a:r>
          </a:p>
          <a:p>
            <a:r>
              <a:rPr lang="en-US" sz="2200" dirty="0">
                <a:latin typeface="Monaco" charset="0"/>
              </a:rPr>
              <a:t>   String </a:t>
            </a:r>
            <a:r>
              <a:rPr lang="en-US" sz="2200" dirty="0" err="1">
                <a:latin typeface="Monaco" charset="0"/>
              </a:rPr>
              <a:t>actionCmd</a:t>
            </a:r>
            <a:r>
              <a:rPr lang="en-US" sz="2200" dirty="0">
                <a:latin typeface="Monaco" charset="0"/>
              </a:rPr>
              <a:t> = </a:t>
            </a:r>
            <a:r>
              <a:rPr lang="en-US" sz="2200" dirty="0" err="1">
                <a:solidFill>
                  <a:srgbClr val="FF0000"/>
                </a:solidFill>
                <a:latin typeface="Monaco" charset="0"/>
              </a:rPr>
              <a:t>e.getActionCommand</a:t>
            </a:r>
            <a:r>
              <a:rPr lang="en-US" sz="2200" dirty="0">
                <a:solidFill>
                  <a:srgbClr val="FF0000"/>
                </a:solidFill>
                <a:latin typeface="Monaco" charset="0"/>
              </a:rPr>
              <a:t>()</a:t>
            </a:r>
            <a:r>
              <a:rPr lang="en-US" sz="2200" dirty="0">
                <a:latin typeface="Monaco" charset="0"/>
              </a:rPr>
              <a:t>;</a:t>
            </a:r>
          </a:p>
          <a:p>
            <a:r>
              <a:rPr lang="en-US" sz="2200" dirty="0">
                <a:latin typeface="Monaco" charset="0"/>
              </a:rPr>
              <a:t>   if(</a:t>
            </a:r>
            <a:r>
              <a:rPr lang="en-US" sz="2200" dirty="0" err="1">
                <a:latin typeface="Monaco" charset="0"/>
              </a:rPr>
              <a:t>actionCmd.equals</a:t>
            </a:r>
            <a:r>
              <a:rPr lang="en-US" sz="2200" dirty="0">
                <a:latin typeface="Monaco" charset="0"/>
              </a:rPr>
              <a:t>(“Press me”)) {</a:t>
            </a:r>
          </a:p>
          <a:p>
            <a:r>
              <a:rPr lang="en-US" sz="2200" dirty="0">
                <a:latin typeface="Monaco" charset="0"/>
              </a:rPr>
              <a:t>      </a:t>
            </a:r>
            <a:r>
              <a:rPr lang="en-US" sz="2200" dirty="0" err="1">
                <a:latin typeface="Monaco" charset="0"/>
              </a:rPr>
              <a:t>println</a:t>
            </a:r>
            <a:r>
              <a:rPr lang="en-US" sz="2200" dirty="0">
                <a:latin typeface="Monaco" charset="0"/>
              </a:rPr>
              <a:t>(“</a:t>
            </a:r>
            <a:r>
              <a:rPr lang="en-US" sz="2200" dirty="0" err="1">
                <a:latin typeface="Monaco" charset="0"/>
              </a:rPr>
              <a:t>Tehehe</a:t>
            </a:r>
            <a:r>
              <a:rPr lang="en-US" sz="2200" dirty="0">
                <a:latin typeface="Monaco" charset="0"/>
              </a:rPr>
              <a:t>”);</a:t>
            </a:r>
          </a:p>
          <a:p>
            <a:r>
              <a:rPr lang="en-US" sz="2200" dirty="0">
                <a:latin typeface="Monaco" charset="0"/>
              </a:rPr>
              <a:t>   }</a:t>
            </a:r>
          </a:p>
          <a:p>
            <a:r>
              <a:rPr lang="en-US" sz="2200" dirty="0">
                <a:latin typeface="Monaco" charset="0"/>
              </a:rPr>
              <a:t>}</a:t>
            </a:r>
            <a:endParaRPr lang="en-US" sz="22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551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End review</a:t>
            </a:r>
          </a:p>
        </p:txBody>
      </p:sp>
    </p:spTree>
    <p:extLst>
      <p:ext uri="{BB962C8B-B14F-4D97-AF65-F5344CB8AC3E}">
        <p14:creationId xmlns:p14="http://schemas.microsoft.com/office/powerpoint/2010/main" val="274749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Some </a:t>
            </a:r>
            <a:r>
              <a:rPr lang="en-US" altLang="en-US" sz="3968" i="1" dirty="0">
                <a:solidFill>
                  <a:schemeClr val="bg1"/>
                </a:solidFill>
              </a:rPr>
              <a:t>large</a:t>
            </a:r>
            <a:r>
              <a:rPr lang="en-US" altLang="en-US" sz="3968" dirty="0">
                <a:solidFill>
                  <a:schemeClr val="bg1"/>
                </a:solidFill>
              </a:rPr>
              <a:t> programs are in Java</a:t>
            </a:r>
          </a:p>
        </p:txBody>
      </p:sp>
    </p:spTree>
    <p:extLst>
      <p:ext uri="{BB962C8B-B14F-4D97-AF65-F5344CB8AC3E}">
        <p14:creationId xmlns:p14="http://schemas.microsoft.com/office/powerpoint/2010/main" val="200416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2" y="960437"/>
            <a:ext cx="3327368" cy="3323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512" y="1417637"/>
            <a:ext cx="3302000" cy="198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912" y="4541837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1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12" y="2255837"/>
            <a:ext cx="26670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>
                <a:solidFill>
                  <a:schemeClr val="bg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0259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Can you do this?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12" y="1493837"/>
            <a:ext cx="7554912" cy="49994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5497512" y="3932237"/>
            <a:ext cx="2926961" cy="2473194"/>
          </a:xfrm>
          <a:custGeom>
            <a:avLst/>
            <a:gdLst>
              <a:gd name="connsiteX0" fmla="*/ 2368446 w 2818151"/>
              <a:gd name="connsiteY0" fmla="*/ 0 h 2493085"/>
              <a:gd name="connsiteX1" fmla="*/ 1229194 w 2818151"/>
              <a:gd name="connsiteY1" fmla="*/ 29980 h 2493085"/>
              <a:gd name="connsiteX2" fmla="*/ 1184223 w 2818151"/>
              <a:gd name="connsiteY2" fmla="*/ 59960 h 2493085"/>
              <a:gd name="connsiteX3" fmla="*/ 1094282 w 2818151"/>
              <a:gd name="connsiteY3" fmla="*/ 89941 h 2493085"/>
              <a:gd name="connsiteX4" fmla="*/ 1004341 w 2818151"/>
              <a:gd name="connsiteY4" fmla="*/ 149901 h 2493085"/>
              <a:gd name="connsiteX5" fmla="*/ 959371 w 2818151"/>
              <a:gd name="connsiteY5" fmla="*/ 179882 h 2493085"/>
              <a:gd name="connsiteX6" fmla="*/ 914400 w 2818151"/>
              <a:gd name="connsiteY6" fmla="*/ 224852 h 2493085"/>
              <a:gd name="connsiteX7" fmla="*/ 839449 w 2818151"/>
              <a:gd name="connsiteY7" fmla="*/ 284813 h 2493085"/>
              <a:gd name="connsiteX8" fmla="*/ 809469 w 2818151"/>
              <a:gd name="connsiteY8" fmla="*/ 329783 h 2493085"/>
              <a:gd name="connsiteX9" fmla="*/ 734518 w 2818151"/>
              <a:gd name="connsiteY9" fmla="*/ 404734 h 2493085"/>
              <a:gd name="connsiteX10" fmla="*/ 704538 w 2818151"/>
              <a:gd name="connsiteY10" fmla="*/ 449705 h 2493085"/>
              <a:gd name="connsiteX11" fmla="*/ 659568 w 2818151"/>
              <a:gd name="connsiteY11" fmla="*/ 509665 h 2493085"/>
              <a:gd name="connsiteX12" fmla="*/ 599607 w 2818151"/>
              <a:gd name="connsiteY12" fmla="*/ 629587 h 2493085"/>
              <a:gd name="connsiteX13" fmla="*/ 524656 w 2818151"/>
              <a:gd name="connsiteY13" fmla="*/ 734518 h 2493085"/>
              <a:gd name="connsiteX14" fmla="*/ 479686 w 2818151"/>
              <a:gd name="connsiteY14" fmla="*/ 809468 h 2493085"/>
              <a:gd name="connsiteX15" fmla="*/ 404735 w 2818151"/>
              <a:gd name="connsiteY15" fmla="*/ 914400 h 2493085"/>
              <a:gd name="connsiteX16" fmla="*/ 344774 w 2818151"/>
              <a:gd name="connsiteY16" fmla="*/ 1004341 h 2493085"/>
              <a:gd name="connsiteX17" fmla="*/ 314794 w 2818151"/>
              <a:gd name="connsiteY17" fmla="*/ 1049311 h 2493085"/>
              <a:gd name="connsiteX18" fmla="*/ 284813 w 2818151"/>
              <a:gd name="connsiteY18" fmla="*/ 1079291 h 2493085"/>
              <a:gd name="connsiteX19" fmla="*/ 224853 w 2818151"/>
              <a:gd name="connsiteY19" fmla="*/ 1184223 h 2493085"/>
              <a:gd name="connsiteX20" fmla="*/ 179882 w 2818151"/>
              <a:gd name="connsiteY20" fmla="*/ 1274164 h 2493085"/>
              <a:gd name="connsiteX21" fmla="*/ 149902 w 2818151"/>
              <a:gd name="connsiteY21" fmla="*/ 1364105 h 2493085"/>
              <a:gd name="connsiteX22" fmla="*/ 134912 w 2818151"/>
              <a:gd name="connsiteY22" fmla="*/ 1409075 h 2493085"/>
              <a:gd name="connsiteX23" fmla="*/ 104931 w 2818151"/>
              <a:gd name="connsiteY23" fmla="*/ 1528996 h 2493085"/>
              <a:gd name="connsiteX24" fmla="*/ 89941 w 2818151"/>
              <a:gd name="connsiteY24" fmla="*/ 1573967 h 2493085"/>
              <a:gd name="connsiteX25" fmla="*/ 74951 w 2818151"/>
              <a:gd name="connsiteY25" fmla="*/ 1663908 h 2493085"/>
              <a:gd name="connsiteX26" fmla="*/ 59961 w 2818151"/>
              <a:gd name="connsiteY26" fmla="*/ 1723868 h 2493085"/>
              <a:gd name="connsiteX27" fmla="*/ 29981 w 2818151"/>
              <a:gd name="connsiteY27" fmla="*/ 1873770 h 2493085"/>
              <a:gd name="connsiteX28" fmla="*/ 0 w 2818151"/>
              <a:gd name="connsiteY28" fmla="*/ 1963711 h 2493085"/>
              <a:gd name="connsiteX29" fmla="*/ 14990 w 2818151"/>
              <a:gd name="connsiteY29" fmla="*/ 2248524 h 2493085"/>
              <a:gd name="connsiteX30" fmla="*/ 44971 w 2818151"/>
              <a:gd name="connsiteY30" fmla="*/ 2278505 h 2493085"/>
              <a:gd name="connsiteX31" fmla="*/ 89941 w 2818151"/>
              <a:gd name="connsiteY31" fmla="*/ 2308485 h 2493085"/>
              <a:gd name="connsiteX32" fmla="*/ 119922 w 2818151"/>
              <a:gd name="connsiteY32" fmla="*/ 2338465 h 2493085"/>
              <a:gd name="connsiteX33" fmla="*/ 164892 w 2818151"/>
              <a:gd name="connsiteY33" fmla="*/ 2353455 h 2493085"/>
              <a:gd name="connsiteX34" fmla="*/ 194872 w 2818151"/>
              <a:gd name="connsiteY34" fmla="*/ 2383436 h 2493085"/>
              <a:gd name="connsiteX35" fmla="*/ 239843 w 2818151"/>
              <a:gd name="connsiteY35" fmla="*/ 2458387 h 2493085"/>
              <a:gd name="connsiteX36" fmla="*/ 434715 w 2818151"/>
              <a:gd name="connsiteY36" fmla="*/ 2473377 h 2493085"/>
              <a:gd name="connsiteX37" fmla="*/ 644577 w 2818151"/>
              <a:gd name="connsiteY37" fmla="*/ 2473377 h 2493085"/>
              <a:gd name="connsiteX38" fmla="*/ 764499 w 2818151"/>
              <a:gd name="connsiteY38" fmla="*/ 2443396 h 2493085"/>
              <a:gd name="connsiteX39" fmla="*/ 809469 w 2818151"/>
              <a:gd name="connsiteY39" fmla="*/ 2413416 h 2493085"/>
              <a:gd name="connsiteX40" fmla="*/ 914400 w 2818151"/>
              <a:gd name="connsiteY40" fmla="*/ 2383436 h 2493085"/>
              <a:gd name="connsiteX41" fmla="*/ 1034322 w 2818151"/>
              <a:gd name="connsiteY41" fmla="*/ 2323475 h 2493085"/>
              <a:gd name="connsiteX42" fmla="*/ 1079292 w 2818151"/>
              <a:gd name="connsiteY42" fmla="*/ 2293495 h 2493085"/>
              <a:gd name="connsiteX43" fmla="*/ 1124263 w 2818151"/>
              <a:gd name="connsiteY43" fmla="*/ 2278505 h 2493085"/>
              <a:gd name="connsiteX44" fmla="*/ 1244184 w 2818151"/>
              <a:gd name="connsiteY44" fmla="*/ 2218544 h 2493085"/>
              <a:gd name="connsiteX45" fmla="*/ 1469036 w 2818151"/>
              <a:gd name="connsiteY45" fmla="*/ 2083632 h 2493085"/>
              <a:gd name="connsiteX46" fmla="*/ 1573968 w 2818151"/>
              <a:gd name="connsiteY46" fmla="*/ 2038662 h 2493085"/>
              <a:gd name="connsiteX47" fmla="*/ 1618938 w 2818151"/>
              <a:gd name="connsiteY47" fmla="*/ 2008682 h 2493085"/>
              <a:gd name="connsiteX48" fmla="*/ 1783830 w 2818151"/>
              <a:gd name="connsiteY48" fmla="*/ 1948721 h 2493085"/>
              <a:gd name="connsiteX49" fmla="*/ 1903751 w 2818151"/>
              <a:gd name="connsiteY49" fmla="*/ 1888760 h 2493085"/>
              <a:gd name="connsiteX50" fmla="*/ 1963712 w 2818151"/>
              <a:gd name="connsiteY50" fmla="*/ 1858780 h 2493085"/>
              <a:gd name="connsiteX51" fmla="*/ 2023672 w 2818151"/>
              <a:gd name="connsiteY51" fmla="*/ 1813809 h 2493085"/>
              <a:gd name="connsiteX52" fmla="*/ 2098623 w 2818151"/>
              <a:gd name="connsiteY52" fmla="*/ 1783829 h 2493085"/>
              <a:gd name="connsiteX53" fmla="*/ 2143594 w 2818151"/>
              <a:gd name="connsiteY53" fmla="*/ 1753849 h 2493085"/>
              <a:gd name="connsiteX54" fmla="*/ 2383436 w 2818151"/>
              <a:gd name="connsiteY54" fmla="*/ 1618937 h 2493085"/>
              <a:gd name="connsiteX55" fmla="*/ 2503358 w 2818151"/>
              <a:gd name="connsiteY55" fmla="*/ 1558977 h 2493085"/>
              <a:gd name="connsiteX56" fmla="*/ 2608289 w 2818151"/>
              <a:gd name="connsiteY56" fmla="*/ 1499016 h 2493085"/>
              <a:gd name="connsiteX57" fmla="*/ 2653259 w 2818151"/>
              <a:gd name="connsiteY57" fmla="*/ 1439055 h 2493085"/>
              <a:gd name="connsiteX58" fmla="*/ 2713220 w 2818151"/>
              <a:gd name="connsiteY58" fmla="*/ 1304144 h 2493085"/>
              <a:gd name="connsiteX59" fmla="*/ 2728210 w 2818151"/>
              <a:gd name="connsiteY59" fmla="*/ 1244183 h 2493085"/>
              <a:gd name="connsiteX60" fmla="*/ 2758190 w 2818151"/>
              <a:gd name="connsiteY60" fmla="*/ 1169232 h 2493085"/>
              <a:gd name="connsiteX61" fmla="*/ 2773181 w 2818151"/>
              <a:gd name="connsiteY61" fmla="*/ 1064301 h 2493085"/>
              <a:gd name="connsiteX62" fmla="*/ 2803161 w 2818151"/>
              <a:gd name="connsiteY62" fmla="*/ 974360 h 2493085"/>
              <a:gd name="connsiteX63" fmla="*/ 2818151 w 2818151"/>
              <a:gd name="connsiteY63" fmla="*/ 869429 h 2493085"/>
              <a:gd name="connsiteX64" fmla="*/ 2803161 w 2818151"/>
              <a:gd name="connsiteY64" fmla="*/ 554636 h 2493085"/>
              <a:gd name="connsiteX65" fmla="*/ 2788171 w 2818151"/>
              <a:gd name="connsiteY65" fmla="*/ 509665 h 2493085"/>
              <a:gd name="connsiteX66" fmla="*/ 2713220 w 2818151"/>
              <a:gd name="connsiteY66" fmla="*/ 359764 h 2493085"/>
              <a:gd name="connsiteX67" fmla="*/ 2668249 w 2818151"/>
              <a:gd name="connsiteY67" fmla="*/ 314793 h 2493085"/>
              <a:gd name="connsiteX68" fmla="*/ 2623279 w 2818151"/>
              <a:gd name="connsiteY68" fmla="*/ 254832 h 2493085"/>
              <a:gd name="connsiteX69" fmla="*/ 2518348 w 2818151"/>
              <a:gd name="connsiteY69" fmla="*/ 119921 h 2493085"/>
              <a:gd name="connsiteX70" fmla="*/ 2458387 w 2818151"/>
              <a:gd name="connsiteY70" fmla="*/ 44970 h 2493085"/>
              <a:gd name="connsiteX71" fmla="*/ 2368446 w 2818151"/>
              <a:gd name="connsiteY71" fmla="*/ 14990 h 2493085"/>
              <a:gd name="connsiteX72" fmla="*/ 2368446 w 2818151"/>
              <a:gd name="connsiteY72" fmla="*/ 0 h 249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818151" h="2493085">
                <a:moveTo>
                  <a:pt x="2368446" y="0"/>
                </a:moveTo>
                <a:cubicBezTo>
                  <a:pt x="1932599" y="87168"/>
                  <a:pt x="2499777" y="-21530"/>
                  <a:pt x="1229194" y="29980"/>
                </a:cubicBezTo>
                <a:cubicBezTo>
                  <a:pt x="1211193" y="30710"/>
                  <a:pt x="1200686" y="52643"/>
                  <a:pt x="1184223" y="59960"/>
                </a:cubicBezTo>
                <a:cubicBezTo>
                  <a:pt x="1155345" y="72795"/>
                  <a:pt x="1122548" y="75808"/>
                  <a:pt x="1094282" y="89941"/>
                </a:cubicBezTo>
                <a:cubicBezTo>
                  <a:pt x="1062054" y="106055"/>
                  <a:pt x="1034321" y="129914"/>
                  <a:pt x="1004341" y="149901"/>
                </a:cubicBezTo>
                <a:cubicBezTo>
                  <a:pt x="989351" y="159894"/>
                  <a:pt x="972110" y="167143"/>
                  <a:pt x="959371" y="179882"/>
                </a:cubicBezTo>
                <a:cubicBezTo>
                  <a:pt x="944381" y="194872"/>
                  <a:pt x="930686" y="211281"/>
                  <a:pt x="914400" y="224852"/>
                </a:cubicBezTo>
                <a:cubicBezTo>
                  <a:pt x="867653" y="263808"/>
                  <a:pt x="874338" y="241202"/>
                  <a:pt x="839449" y="284813"/>
                </a:cubicBezTo>
                <a:cubicBezTo>
                  <a:pt x="828195" y="298881"/>
                  <a:pt x="821332" y="316225"/>
                  <a:pt x="809469" y="329783"/>
                </a:cubicBezTo>
                <a:cubicBezTo>
                  <a:pt x="786203" y="356373"/>
                  <a:pt x="754116" y="375336"/>
                  <a:pt x="734518" y="404734"/>
                </a:cubicBezTo>
                <a:cubicBezTo>
                  <a:pt x="724525" y="419724"/>
                  <a:pt x="715010" y="435045"/>
                  <a:pt x="704538" y="449705"/>
                </a:cubicBezTo>
                <a:cubicBezTo>
                  <a:pt x="690017" y="470035"/>
                  <a:pt x="672156" y="488085"/>
                  <a:pt x="659568" y="509665"/>
                </a:cubicBezTo>
                <a:cubicBezTo>
                  <a:pt x="637049" y="548269"/>
                  <a:pt x="626423" y="593833"/>
                  <a:pt x="599607" y="629587"/>
                </a:cubicBezTo>
                <a:cubicBezTo>
                  <a:pt x="566615" y="673575"/>
                  <a:pt x="552061" y="690670"/>
                  <a:pt x="524656" y="734518"/>
                </a:cubicBezTo>
                <a:cubicBezTo>
                  <a:pt x="509214" y="759225"/>
                  <a:pt x="495128" y="784761"/>
                  <a:pt x="479686" y="809468"/>
                </a:cubicBezTo>
                <a:cubicBezTo>
                  <a:pt x="439079" y="874438"/>
                  <a:pt x="456031" y="841119"/>
                  <a:pt x="404735" y="914400"/>
                </a:cubicBezTo>
                <a:cubicBezTo>
                  <a:pt x="384072" y="943919"/>
                  <a:pt x="364761" y="974361"/>
                  <a:pt x="344774" y="1004341"/>
                </a:cubicBezTo>
                <a:cubicBezTo>
                  <a:pt x="334781" y="1019331"/>
                  <a:pt x="327533" y="1036572"/>
                  <a:pt x="314794" y="1049311"/>
                </a:cubicBezTo>
                <a:lnTo>
                  <a:pt x="284813" y="1079291"/>
                </a:lnTo>
                <a:cubicBezTo>
                  <a:pt x="253314" y="1173790"/>
                  <a:pt x="292915" y="1070786"/>
                  <a:pt x="224853" y="1184223"/>
                </a:cubicBezTo>
                <a:cubicBezTo>
                  <a:pt x="207608" y="1212965"/>
                  <a:pt x="192774" y="1243223"/>
                  <a:pt x="179882" y="1274164"/>
                </a:cubicBezTo>
                <a:cubicBezTo>
                  <a:pt x="167727" y="1303335"/>
                  <a:pt x="159895" y="1334125"/>
                  <a:pt x="149902" y="1364105"/>
                </a:cubicBezTo>
                <a:cubicBezTo>
                  <a:pt x="144905" y="1379095"/>
                  <a:pt x="138744" y="1393746"/>
                  <a:pt x="134912" y="1409075"/>
                </a:cubicBezTo>
                <a:cubicBezTo>
                  <a:pt x="124918" y="1449049"/>
                  <a:pt x="117961" y="1489906"/>
                  <a:pt x="104931" y="1528996"/>
                </a:cubicBezTo>
                <a:cubicBezTo>
                  <a:pt x="99934" y="1543986"/>
                  <a:pt x="93369" y="1558542"/>
                  <a:pt x="89941" y="1573967"/>
                </a:cubicBezTo>
                <a:cubicBezTo>
                  <a:pt x="83348" y="1603637"/>
                  <a:pt x="80912" y="1634104"/>
                  <a:pt x="74951" y="1663908"/>
                </a:cubicBezTo>
                <a:cubicBezTo>
                  <a:pt x="70911" y="1684110"/>
                  <a:pt x="64001" y="1703666"/>
                  <a:pt x="59961" y="1723868"/>
                </a:cubicBezTo>
                <a:cubicBezTo>
                  <a:pt x="43755" y="1804898"/>
                  <a:pt x="50871" y="1804138"/>
                  <a:pt x="29981" y="1873770"/>
                </a:cubicBezTo>
                <a:cubicBezTo>
                  <a:pt x="20900" y="1904039"/>
                  <a:pt x="0" y="1963711"/>
                  <a:pt x="0" y="1963711"/>
                </a:cubicBezTo>
                <a:cubicBezTo>
                  <a:pt x="4997" y="2058649"/>
                  <a:pt x="1545" y="2154410"/>
                  <a:pt x="14990" y="2248524"/>
                </a:cubicBezTo>
                <a:cubicBezTo>
                  <a:pt x="16989" y="2262515"/>
                  <a:pt x="33935" y="2269676"/>
                  <a:pt x="44971" y="2278505"/>
                </a:cubicBezTo>
                <a:cubicBezTo>
                  <a:pt x="59039" y="2289759"/>
                  <a:pt x="75873" y="2297231"/>
                  <a:pt x="89941" y="2308485"/>
                </a:cubicBezTo>
                <a:cubicBezTo>
                  <a:pt x="100977" y="2317314"/>
                  <a:pt x="107803" y="2331194"/>
                  <a:pt x="119922" y="2338465"/>
                </a:cubicBezTo>
                <a:cubicBezTo>
                  <a:pt x="133471" y="2346594"/>
                  <a:pt x="149902" y="2348458"/>
                  <a:pt x="164892" y="2353455"/>
                </a:cubicBezTo>
                <a:cubicBezTo>
                  <a:pt x="174885" y="2363449"/>
                  <a:pt x="187601" y="2371317"/>
                  <a:pt x="194872" y="2383436"/>
                </a:cubicBezTo>
                <a:cubicBezTo>
                  <a:pt x="206924" y="2403523"/>
                  <a:pt x="205317" y="2451482"/>
                  <a:pt x="239843" y="2458387"/>
                </a:cubicBezTo>
                <a:cubicBezTo>
                  <a:pt x="303727" y="2471164"/>
                  <a:pt x="369758" y="2468380"/>
                  <a:pt x="434715" y="2473377"/>
                </a:cubicBezTo>
                <a:cubicBezTo>
                  <a:pt x="528198" y="2504537"/>
                  <a:pt x="477385" y="2494276"/>
                  <a:pt x="644577" y="2473377"/>
                </a:cubicBezTo>
                <a:cubicBezTo>
                  <a:pt x="667388" y="2470526"/>
                  <a:pt x="737303" y="2456994"/>
                  <a:pt x="764499" y="2443396"/>
                </a:cubicBezTo>
                <a:cubicBezTo>
                  <a:pt x="780613" y="2435339"/>
                  <a:pt x="793355" y="2421473"/>
                  <a:pt x="809469" y="2413416"/>
                </a:cubicBezTo>
                <a:cubicBezTo>
                  <a:pt x="830973" y="2402664"/>
                  <a:pt x="895190" y="2388238"/>
                  <a:pt x="914400" y="2383436"/>
                </a:cubicBezTo>
                <a:cubicBezTo>
                  <a:pt x="954374" y="2363449"/>
                  <a:pt x="997136" y="2348266"/>
                  <a:pt x="1034322" y="2323475"/>
                </a:cubicBezTo>
                <a:cubicBezTo>
                  <a:pt x="1049312" y="2313482"/>
                  <a:pt x="1063178" y="2301552"/>
                  <a:pt x="1079292" y="2293495"/>
                </a:cubicBezTo>
                <a:cubicBezTo>
                  <a:pt x="1093425" y="2286429"/>
                  <a:pt x="1109878" y="2285044"/>
                  <a:pt x="1124263" y="2278505"/>
                </a:cubicBezTo>
                <a:cubicBezTo>
                  <a:pt x="1164949" y="2260011"/>
                  <a:pt x="1244184" y="2218544"/>
                  <a:pt x="1244184" y="2218544"/>
                </a:cubicBezTo>
                <a:cubicBezTo>
                  <a:pt x="1336556" y="2126170"/>
                  <a:pt x="1270194" y="2183053"/>
                  <a:pt x="1469036" y="2083632"/>
                </a:cubicBezTo>
                <a:cubicBezTo>
                  <a:pt x="1543127" y="2046587"/>
                  <a:pt x="1507800" y="2060718"/>
                  <a:pt x="1573968" y="2038662"/>
                </a:cubicBezTo>
                <a:cubicBezTo>
                  <a:pt x="1588958" y="2028669"/>
                  <a:pt x="1602824" y="2016739"/>
                  <a:pt x="1618938" y="2008682"/>
                </a:cubicBezTo>
                <a:cubicBezTo>
                  <a:pt x="1707417" y="1964442"/>
                  <a:pt x="1706110" y="1968151"/>
                  <a:pt x="1783830" y="1948721"/>
                </a:cubicBezTo>
                <a:lnTo>
                  <a:pt x="1903751" y="1888760"/>
                </a:lnTo>
                <a:cubicBezTo>
                  <a:pt x="1923738" y="1878767"/>
                  <a:pt x="1945835" y="1872188"/>
                  <a:pt x="1963712" y="1858780"/>
                </a:cubicBezTo>
                <a:cubicBezTo>
                  <a:pt x="1983699" y="1843790"/>
                  <a:pt x="2001832" y="1825942"/>
                  <a:pt x="2023672" y="1813809"/>
                </a:cubicBezTo>
                <a:cubicBezTo>
                  <a:pt x="2047194" y="1800741"/>
                  <a:pt x="2074556" y="1795863"/>
                  <a:pt x="2098623" y="1783829"/>
                </a:cubicBezTo>
                <a:cubicBezTo>
                  <a:pt x="2114737" y="1775772"/>
                  <a:pt x="2128002" y="1762876"/>
                  <a:pt x="2143594" y="1753849"/>
                </a:cubicBezTo>
                <a:cubicBezTo>
                  <a:pt x="2222977" y="1707890"/>
                  <a:pt x="2296415" y="1647943"/>
                  <a:pt x="2383436" y="1618937"/>
                </a:cubicBezTo>
                <a:cubicBezTo>
                  <a:pt x="2465644" y="1591535"/>
                  <a:pt x="2397163" y="1617975"/>
                  <a:pt x="2503358" y="1558977"/>
                </a:cubicBezTo>
                <a:cubicBezTo>
                  <a:pt x="2617466" y="1495583"/>
                  <a:pt x="2514061" y="1561833"/>
                  <a:pt x="2608289" y="1499016"/>
                </a:cubicBezTo>
                <a:cubicBezTo>
                  <a:pt x="2623279" y="1479029"/>
                  <a:pt x="2642086" y="1461401"/>
                  <a:pt x="2653259" y="1439055"/>
                </a:cubicBezTo>
                <a:cubicBezTo>
                  <a:pt x="2760289" y="1224995"/>
                  <a:pt x="2625034" y="1436423"/>
                  <a:pt x="2713220" y="1304144"/>
                </a:cubicBezTo>
                <a:cubicBezTo>
                  <a:pt x="2718217" y="1284157"/>
                  <a:pt x="2721695" y="1263728"/>
                  <a:pt x="2728210" y="1244183"/>
                </a:cubicBezTo>
                <a:cubicBezTo>
                  <a:pt x="2736719" y="1218656"/>
                  <a:pt x="2751664" y="1195337"/>
                  <a:pt x="2758190" y="1169232"/>
                </a:cubicBezTo>
                <a:cubicBezTo>
                  <a:pt x="2766759" y="1134955"/>
                  <a:pt x="2765236" y="1098728"/>
                  <a:pt x="2773181" y="1064301"/>
                </a:cubicBezTo>
                <a:cubicBezTo>
                  <a:pt x="2780287" y="1033508"/>
                  <a:pt x="2803161" y="974360"/>
                  <a:pt x="2803161" y="974360"/>
                </a:cubicBezTo>
                <a:cubicBezTo>
                  <a:pt x="2808158" y="939383"/>
                  <a:pt x="2818151" y="904761"/>
                  <a:pt x="2818151" y="869429"/>
                </a:cubicBezTo>
                <a:cubicBezTo>
                  <a:pt x="2818151" y="764379"/>
                  <a:pt x="2811885" y="659323"/>
                  <a:pt x="2803161" y="554636"/>
                </a:cubicBezTo>
                <a:cubicBezTo>
                  <a:pt x="2801849" y="538889"/>
                  <a:pt x="2793719" y="524460"/>
                  <a:pt x="2788171" y="509665"/>
                </a:cubicBezTo>
                <a:cubicBezTo>
                  <a:pt x="2766050" y="450677"/>
                  <a:pt x="2751807" y="411213"/>
                  <a:pt x="2713220" y="359764"/>
                </a:cubicBezTo>
                <a:cubicBezTo>
                  <a:pt x="2700500" y="342804"/>
                  <a:pt x="2682045" y="330889"/>
                  <a:pt x="2668249" y="314793"/>
                </a:cubicBezTo>
                <a:cubicBezTo>
                  <a:pt x="2651990" y="295824"/>
                  <a:pt x="2639538" y="273801"/>
                  <a:pt x="2623279" y="254832"/>
                </a:cubicBezTo>
                <a:cubicBezTo>
                  <a:pt x="2517605" y="131545"/>
                  <a:pt x="2649941" y="317311"/>
                  <a:pt x="2518348" y="119921"/>
                </a:cubicBezTo>
                <a:cubicBezTo>
                  <a:pt x="2507755" y="104031"/>
                  <a:pt x="2479749" y="55651"/>
                  <a:pt x="2458387" y="44970"/>
                </a:cubicBezTo>
                <a:cubicBezTo>
                  <a:pt x="2430121" y="30837"/>
                  <a:pt x="2398426" y="24983"/>
                  <a:pt x="2368446" y="14990"/>
                </a:cubicBezTo>
                <a:lnTo>
                  <a:pt x="23684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9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Define New Variable Types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176478" y="4115823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720240" y="4199819"/>
            <a:ext cx="2099910" cy="2687884"/>
          </a:xfrm>
          <a:prstGeom prst="roundRect">
            <a:avLst/>
          </a:prstGeom>
          <a:solidFill>
            <a:srgbClr val="B3A2C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3864362" y="4367812"/>
            <a:ext cx="2099910" cy="268788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User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924489" y="1175949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Inbox Database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696370" y="1007956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Email Sender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468250" y="1091953"/>
            <a:ext cx="2099910" cy="26878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dirty="0">
                <a:ea typeface="ＭＳ Ｐゴシック" charset="0"/>
              </a:rPr>
              <a:t>Login Manager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04946-D958-A743-A983-0FD92A3E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12" y="1417637"/>
            <a:ext cx="4686300" cy="2561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37275-5155-F947-9899-C10976B9A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1897" l="8143" r="90000">
                        <a14:foregroundMark x1="8143" y1="50000" x2="10143" y2="64427"/>
                        <a14:foregroundMark x1="43000" y1="9289" x2="54857" y2="8893"/>
                        <a14:foregroundMark x1="44714" y1="91502" x2="57857" y2="91897"/>
                        <a14:foregroundMark x1="57857" y1="91897" x2="61857" y2="90909"/>
                        <a14:foregroundMark x1="89143" y1="54941" x2="88857" y2="50791"/>
                        <a14:foregroundMark x1="89571" y1="56324" x2="8914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5312" y="4922837"/>
            <a:ext cx="3171235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6867" name="TextBox 5"/>
          <p:cNvSpPr txBox="1">
            <a:spLocks noChangeArrowheads="1"/>
          </p:cNvSpPr>
          <p:nvPr/>
        </p:nvSpPr>
        <p:spPr bwMode="auto">
          <a:xfrm>
            <a:off x="19856" y="3094037"/>
            <a:ext cx="1016356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Even small programs </a:t>
            </a:r>
          </a:p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define new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161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Have Been </a:t>
            </a:r>
            <a:r>
              <a:rPr lang="en-US" sz="4409" b="1" i="1" dirty="0">
                <a:solidFill>
                  <a:schemeClr val="tx1"/>
                </a:solidFill>
                <a:latin typeface="Century Gothic"/>
                <a:cs typeface="Century Gothic"/>
              </a:rPr>
              <a:t>Using 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Variable Types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0A3067-A515-DF4A-942D-89EEEEF4B8A2}"/>
              </a:ext>
            </a:extLst>
          </p:cNvPr>
          <p:cNvSpPr/>
          <p:nvPr/>
        </p:nvSpPr>
        <p:spPr>
          <a:xfrm>
            <a:off x="1763712" y="1798637"/>
            <a:ext cx="1676400" cy="1676400"/>
          </a:xfrm>
          <a:prstGeom prst="ellipse">
            <a:avLst/>
          </a:prstGeom>
          <a:solidFill>
            <a:srgbClr val="0432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2EDD-93CF-D54C-81D8-2FF30F73D080}"/>
              </a:ext>
            </a:extLst>
          </p:cNvPr>
          <p:cNvSpPr txBox="1"/>
          <p:nvPr/>
        </p:nvSpPr>
        <p:spPr>
          <a:xfrm>
            <a:off x="1908048" y="1103376"/>
            <a:ext cx="1338828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GOval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83BF-E469-0C48-A47C-612447BF2664}"/>
              </a:ext>
            </a:extLst>
          </p:cNvPr>
          <p:cNvSpPr txBox="1"/>
          <p:nvPr/>
        </p:nvSpPr>
        <p:spPr>
          <a:xfrm>
            <a:off x="5421312" y="1722437"/>
            <a:ext cx="1569660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0E616-83BF-8743-9B3F-38B85C1F8BB8}"/>
              </a:ext>
            </a:extLst>
          </p:cNvPr>
          <p:cNvSpPr txBox="1"/>
          <p:nvPr/>
        </p:nvSpPr>
        <p:spPr>
          <a:xfrm>
            <a:off x="5421312" y="2560637"/>
            <a:ext cx="2765501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“Hello, world”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94369-DFCC-5840-9C23-9F33FEF8AB4A}"/>
              </a:ext>
            </a:extLst>
          </p:cNvPr>
          <p:cNvSpPr txBox="1"/>
          <p:nvPr/>
        </p:nvSpPr>
        <p:spPr>
          <a:xfrm>
            <a:off x="3211512" y="4008437"/>
            <a:ext cx="3647152" cy="52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RandomGenerator</a:t>
            </a:r>
            <a:endParaRPr lang="en-US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66766-1449-1A49-97A1-7E5A73E937D1}"/>
              </a:ext>
            </a:extLst>
          </p:cNvPr>
          <p:cNvSpPr txBox="1"/>
          <p:nvPr/>
        </p:nvSpPr>
        <p:spPr>
          <a:xfrm>
            <a:off x="315912" y="5532437"/>
            <a:ext cx="8997976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would it take to define your own?</a:t>
            </a:r>
          </a:p>
        </p:txBody>
      </p:sp>
    </p:spTree>
    <p:extLst>
      <p:ext uri="{BB962C8B-B14F-4D97-AF65-F5344CB8AC3E}">
        <p14:creationId xmlns:p14="http://schemas.microsoft.com/office/powerpoint/2010/main" val="521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7381" y="3551237"/>
            <a:ext cx="2883876" cy="288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5912" y="1493837"/>
            <a:ext cx="7889081" cy="4989036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student registration system needs to store info</a:t>
            </a:r>
            <a:br>
              <a:rPr lang="en-US" sz="2400" dirty="0"/>
            </a:br>
            <a:r>
              <a:rPr lang="en-US" sz="2400" dirty="0"/>
              <a:t>about students, but Java has no </a:t>
            </a:r>
            <a:r>
              <a:rPr lang="en-US" sz="2400" b="1" dirty="0">
                <a:latin typeface="Consolas" charset="0"/>
              </a:rPr>
              <a:t>Student</a:t>
            </a:r>
            <a:r>
              <a:rPr lang="en-US" sz="2400" dirty="0"/>
              <a:t> 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A music synthesizer app might want to store information about different voices, but Java has no </a:t>
            </a:r>
            <a:r>
              <a:rPr lang="en-US" sz="2400" b="1" dirty="0">
                <a:latin typeface="Consolas" charset="0"/>
              </a:rPr>
              <a:t>Instrument </a:t>
            </a:r>
            <a:r>
              <a:rPr lang="en-US" sz="2400" dirty="0"/>
              <a:t>type.</a:t>
            </a:r>
          </a:p>
          <a:p>
            <a:pPr lvl="1" eaLnBrk="1" hangingPunct="1"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400" dirty="0"/>
              <a:t>However, Java does provide a feature for us to add</a:t>
            </a:r>
            <a:br>
              <a:rPr lang="en-US" sz="2400" dirty="0"/>
            </a:br>
            <a:r>
              <a:rPr lang="en-US" sz="2400" dirty="0"/>
              <a:t>new data types to the language: </a:t>
            </a:r>
            <a:r>
              <a:rPr lang="en-US" sz="2400" b="1" dirty="0"/>
              <a:t>classes</a:t>
            </a:r>
            <a:r>
              <a:rPr lang="en-US" sz="2400" dirty="0"/>
              <a:t>.</a:t>
            </a:r>
          </a:p>
          <a:p>
            <a:pPr lvl="1" eaLnBrk="1" hangingPunct="1">
              <a:defRPr/>
            </a:pPr>
            <a:r>
              <a:rPr lang="en-US" sz="2400" dirty="0"/>
              <a:t>Writing a class defines a new data type.</a:t>
            </a:r>
          </a:p>
        </p:txBody>
      </p:sp>
      <p:pic>
        <p:nvPicPr>
          <p:cNvPr id="7173" name="Picture 5" descr="student-regi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312" y="1570037"/>
            <a:ext cx="1102453" cy="11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define new Variable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E5B88-6EFD-FF46-A68C-86B542E4457C}"/>
              </a:ext>
            </a:extLst>
          </p:cNvPr>
          <p:cNvSpPr txBox="1"/>
          <p:nvPr/>
        </p:nvSpPr>
        <p:spPr>
          <a:xfrm>
            <a:off x="1382712" y="7117438"/>
            <a:ext cx="6934078" cy="44223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“This class is so meta” – Anonymous Stanford Student</a:t>
            </a:r>
          </a:p>
        </p:txBody>
      </p:sp>
    </p:spTree>
    <p:extLst>
      <p:ext uri="{BB962C8B-B14F-4D97-AF65-F5344CB8AC3E}">
        <p14:creationId xmlns:p14="http://schemas.microsoft.com/office/powerpoint/2010/main" val="131434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521" y="1007956"/>
            <a:ext cx="9745332" cy="5713505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9208" tIns="51588" rIns="99208" bIns="51588" rtlCol="0">
            <a:normAutofit/>
          </a:bodyPr>
          <a:lstStyle/>
          <a:p>
            <a:pPr marL="0" indent="0" algn="ctr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r>
              <a:rPr lang="en-US" b="1" dirty="0"/>
              <a:t>class</a:t>
            </a:r>
            <a:r>
              <a:rPr lang="en-US" dirty="0"/>
              <a:t>: A template for a new type of variable.</a:t>
            </a:r>
          </a:p>
          <a:p>
            <a:pPr marL="1007943" lvl="2" indent="0">
              <a:buNone/>
              <a:tabLst>
                <a:tab pos="1006194" algn="l"/>
                <a:tab pos="2014137" algn="l"/>
                <a:tab pos="3022080" algn="l"/>
                <a:tab pos="4030023" algn="l"/>
                <a:tab pos="5037966" algn="l"/>
                <a:tab pos="6045909" algn="l"/>
                <a:tab pos="7053852" algn="l"/>
                <a:tab pos="8061796" algn="l"/>
                <a:tab pos="9069739" algn="l"/>
                <a:tab pos="10077682" algn="l"/>
                <a:tab pos="11085625" algn="l"/>
              </a:tabLst>
              <a:defRPr/>
            </a:pPr>
            <a:endParaRPr lang="en-US" dirty="0"/>
          </a:p>
        </p:txBody>
      </p:sp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381" y="1763924"/>
            <a:ext cx="3274110" cy="24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65" name="Line 5"/>
          <p:cNvSpPr>
            <a:spLocks noChangeShapeType="1"/>
          </p:cNvSpPr>
          <p:nvPr/>
        </p:nvSpPr>
        <p:spPr bwMode="auto">
          <a:xfrm flipH="1">
            <a:off x="4620330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6" name="Line 6"/>
          <p:cNvSpPr>
            <a:spLocks noChangeShapeType="1"/>
          </p:cNvSpPr>
          <p:nvPr/>
        </p:nvSpPr>
        <p:spPr bwMode="auto">
          <a:xfrm>
            <a:off x="5124308" y="4283815"/>
            <a:ext cx="0" cy="3359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552967" name="Line 7"/>
          <p:cNvSpPr>
            <a:spLocks noChangeShapeType="1"/>
          </p:cNvSpPr>
          <p:nvPr/>
        </p:nvSpPr>
        <p:spPr bwMode="auto">
          <a:xfrm>
            <a:off x="5124309" y="4283815"/>
            <a:ext cx="503978" cy="2519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0681732">
            <a:off x="497507" y="2701381"/>
            <a:ext cx="2521642" cy="8497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646" dirty="0">
                <a:ea typeface="ＭＳ Ｐゴシック" charset="0"/>
              </a:rPr>
              <a:t>A blueprint is a helpful analogy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BB8715-AD64-8148-A6B2-8A6A8D825840}"/>
              </a:ext>
            </a:extLst>
          </p:cNvPr>
          <p:cNvGrpSpPr/>
          <p:nvPr/>
        </p:nvGrpSpPr>
        <p:grpSpPr>
          <a:xfrm>
            <a:off x="2982912" y="49228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580D8F-911A-1A49-A4B7-57820DDE3266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09837D-0B6B-F54D-9094-463921FC6FF8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0DA86094-5272-5447-B18D-15AE31F28171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452A72-7190-A340-BF58-65A5EB6B8570}"/>
              </a:ext>
            </a:extLst>
          </p:cNvPr>
          <p:cNvGrpSpPr/>
          <p:nvPr/>
        </p:nvGrpSpPr>
        <p:grpSpPr>
          <a:xfrm>
            <a:off x="4659312" y="49990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B5732B-5AC9-D741-A9EC-A6CBD81F30DE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92B-5AA7-914C-AD30-BF9848CE2DC6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 Same Side Corner Rectangle 20">
              <a:extLst>
                <a:ext uri="{FF2B5EF4-FFF2-40B4-BE49-F238E27FC236}">
                  <a16:creationId xmlns:a16="http://schemas.microsoft.com/office/drawing/2014/main" id="{96338D60-34CA-874C-B860-47B3D9CECFB6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E47312-761A-554E-92F2-A01E4CD89838}"/>
              </a:ext>
            </a:extLst>
          </p:cNvPr>
          <p:cNvGrpSpPr/>
          <p:nvPr/>
        </p:nvGrpSpPr>
        <p:grpSpPr>
          <a:xfrm>
            <a:off x="6183312" y="4694237"/>
            <a:ext cx="769805" cy="1804793"/>
            <a:chOff x="3879483" y="1004884"/>
            <a:chExt cx="558200" cy="1308689"/>
          </a:xfrm>
          <a:solidFill>
            <a:schemeClr val="accent5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33777E-09C9-4C40-A96E-33615A3AEC34}"/>
                </a:ext>
              </a:extLst>
            </p:cNvPr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8F0840-5C11-3A4B-90AB-9CB3271227F7}"/>
                </a:ext>
              </a:extLst>
            </p:cNvPr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93A5CA2C-6EE4-6848-900C-29FA6CB9B69D}"/>
                </a:ext>
              </a:extLst>
            </p:cNvPr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AD083-659C-0944-B380-0CBAAACA36F7}"/>
              </a:ext>
            </a:extLst>
          </p:cNvPr>
          <p:cNvSpPr txBox="1"/>
          <p:nvPr/>
        </p:nvSpPr>
        <p:spPr>
          <a:xfrm>
            <a:off x="3973512" y="1798637"/>
            <a:ext cx="2249334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Blueprint for student</a:t>
            </a:r>
          </a:p>
        </p:txBody>
      </p:sp>
    </p:spTree>
    <p:extLst>
      <p:ext uri="{BB962C8B-B14F-4D97-AF65-F5344CB8AC3E}">
        <p14:creationId xmlns:p14="http://schemas.microsoft.com/office/powerpoint/2010/main" val="76601755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define new variable </a:t>
            </a:r>
            <a:r>
              <a:rPr lang="en-US" sz="3968" i="1" dirty="0">
                <a:latin typeface="+mn-lt"/>
                <a:cs typeface="Courier"/>
              </a:rPr>
              <a:t>types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484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Classes decompose your program across files</a:t>
            </a:r>
            <a:endParaRPr lang="en-US" sz="3968" i="1" dirty="0">
              <a:latin typeface="+mn-lt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5312" y="1265237"/>
            <a:ext cx="3886200" cy="29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Classes are like blueprints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512" y="4618037"/>
            <a:ext cx="8643713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design a new variable type you must specify three things:</a:t>
            </a:r>
          </a:p>
          <a:p>
            <a:pPr marL="342900" indent="-342900">
              <a:buAutoNum type="arabicPeriod"/>
            </a:pPr>
            <a:r>
              <a:rPr lang="en-US" sz="2400" dirty="0"/>
              <a:t>What </a:t>
            </a:r>
            <a:r>
              <a:rPr lang="en-US" sz="2400" dirty="0" err="1"/>
              <a:t>subvariables</a:t>
            </a:r>
            <a:r>
              <a:rPr lang="en-US" sz="2400" dirty="0"/>
              <a:t> make up this new variable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methods can you call on a variable of this type?</a:t>
            </a:r>
          </a:p>
          <a:p>
            <a:pPr marL="342900" indent="-342900">
              <a:buAutoNum type="arabicPeriod"/>
            </a:pPr>
            <a:r>
              <a:rPr lang="en-US" sz="2400" dirty="0"/>
              <a:t>What happens when you make a new instance of this type?</a:t>
            </a:r>
          </a:p>
        </p:txBody>
      </p:sp>
    </p:spTree>
    <p:extLst>
      <p:ext uri="{BB962C8B-B14F-4D97-AF65-F5344CB8AC3E}">
        <p14:creationId xmlns:p14="http://schemas.microsoft.com/office/powerpoint/2010/main" val="15049249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36860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96133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97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488" y="0"/>
            <a:ext cx="12671456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3551237"/>
            <a:ext cx="5426555" cy="26555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976" y="1372568"/>
            <a:ext cx="1924128" cy="14662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Kenya has used mobile banking for &gt; 10 years</a:t>
            </a:r>
          </a:p>
        </p:txBody>
      </p:sp>
      <p:sp>
        <p:nvSpPr>
          <p:cNvPr id="6" name="Freeform 5"/>
          <p:cNvSpPr/>
          <p:nvPr/>
        </p:nvSpPr>
        <p:spPr>
          <a:xfrm>
            <a:off x="1382712" y="4008437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58912" y="3191887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44064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</a:t>
            </a:r>
            <a:r>
              <a:rPr lang="en-US" sz="2400" dirty="0" err="1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BankAccount.java</a:t>
            </a:r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14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12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“Mehran”;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FF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9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</p:spTree>
    <p:extLst>
      <p:ext uri="{BB962C8B-B14F-4D97-AF65-F5344CB8AC3E}">
        <p14:creationId xmlns:p14="http://schemas.microsoft.com/office/powerpoint/2010/main" val="1149535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100;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330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mehran.name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100.0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</p:spTree>
    <p:extLst>
      <p:ext uri="{BB962C8B-B14F-4D97-AF65-F5344CB8AC3E}">
        <p14:creationId xmlns:p14="http://schemas.microsoft.com/office/powerpoint/2010/main" val="206268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8842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73112" y="2332037"/>
            <a:ext cx="8610600" cy="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9312" y="2408237"/>
            <a:ext cx="6557963" cy="2668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Benmo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public void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mehran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new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chris.name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“Chris”;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latin typeface="Monaco" charset="0"/>
              </a:rPr>
              <a:t>chris.money</a:t>
            </a:r>
            <a:r>
              <a:rPr lang="en-US" dirty="0">
                <a:latin typeface="Monaco" charset="0"/>
              </a:rPr>
              <a:t> = 100;</a:t>
            </a:r>
          </a:p>
          <a:p>
            <a:r>
              <a:rPr lang="en-US" dirty="0">
                <a:latin typeface="Monaco" charset="0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en-US" dirty="0" err="1">
                <a:latin typeface="Monaco" charset="0"/>
              </a:rPr>
              <a:t>mehran.name</a:t>
            </a:r>
            <a:r>
              <a:rPr lang="en-US" dirty="0">
                <a:latin typeface="Monaco" charset="0"/>
              </a:rPr>
              <a:t> = "Mehran";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mehran.money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 = 999999;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1305" y="5532437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run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312" y="5532437"/>
            <a:ext cx="3138616" cy="1812324"/>
          </a:xfrm>
          <a:prstGeom prst="roundRect">
            <a:avLst>
              <a:gd name="adj" fmla="val 6933"/>
            </a:avLst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6912" y="61420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chris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916112" y="59896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6912" y="6751637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mehran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916112" y="6599237"/>
            <a:ext cx="1565191" cy="687857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573713" y="56086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73712" y="5989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573712" y="63706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40712" y="6218238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40711" y="6599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40711" y="6980237"/>
            <a:ext cx="1524000" cy="381000"/>
          </a:xfrm>
          <a:custGeom>
            <a:avLst/>
            <a:gdLst>
              <a:gd name="connsiteX0" fmla="*/ 86497 w 4967416"/>
              <a:gd name="connsiteY0" fmla="*/ 333632 h 2162432"/>
              <a:gd name="connsiteX1" fmla="*/ 98854 w 4967416"/>
              <a:gd name="connsiteY1" fmla="*/ 1668162 h 2162432"/>
              <a:gd name="connsiteX2" fmla="*/ 123568 w 4967416"/>
              <a:gd name="connsiteY2" fmla="*/ 2051221 h 2162432"/>
              <a:gd name="connsiteX3" fmla="*/ 679622 w 4967416"/>
              <a:gd name="connsiteY3" fmla="*/ 2038865 h 2162432"/>
              <a:gd name="connsiteX4" fmla="*/ 1161535 w 4967416"/>
              <a:gd name="connsiteY4" fmla="*/ 2014151 h 2162432"/>
              <a:gd name="connsiteX5" fmla="*/ 1655806 w 4967416"/>
              <a:gd name="connsiteY5" fmla="*/ 2026508 h 2162432"/>
              <a:gd name="connsiteX6" fmla="*/ 1729946 w 4967416"/>
              <a:gd name="connsiteY6" fmla="*/ 2051221 h 2162432"/>
              <a:gd name="connsiteX7" fmla="*/ 1853514 w 4967416"/>
              <a:gd name="connsiteY7" fmla="*/ 2075935 h 2162432"/>
              <a:gd name="connsiteX8" fmla="*/ 2693773 w 4967416"/>
              <a:gd name="connsiteY8" fmla="*/ 2088292 h 2162432"/>
              <a:gd name="connsiteX9" fmla="*/ 3150973 w 4967416"/>
              <a:gd name="connsiteY9" fmla="*/ 2075935 h 2162432"/>
              <a:gd name="connsiteX10" fmla="*/ 3855308 w 4967416"/>
              <a:gd name="connsiteY10" fmla="*/ 2088292 h 2162432"/>
              <a:gd name="connsiteX11" fmla="*/ 3978876 w 4967416"/>
              <a:gd name="connsiteY11" fmla="*/ 2100648 h 2162432"/>
              <a:gd name="connsiteX12" fmla="*/ 4028303 w 4967416"/>
              <a:gd name="connsiteY12" fmla="*/ 2113005 h 2162432"/>
              <a:gd name="connsiteX13" fmla="*/ 4114800 w 4967416"/>
              <a:gd name="connsiteY13" fmla="*/ 2137719 h 2162432"/>
              <a:gd name="connsiteX14" fmla="*/ 4275438 w 4967416"/>
              <a:gd name="connsiteY14" fmla="*/ 2162432 h 2162432"/>
              <a:gd name="connsiteX15" fmla="*/ 4374292 w 4967416"/>
              <a:gd name="connsiteY15" fmla="*/ 2150075 h 2162432"/>
              <a:gd name="connsiteX16" fmla="*/ 4460789 w 4967416"/>
              <a:gd name="connsiteY16" fmla="*/ 2137719 h 2162432"/>
              <a:gd name="connsiteX17" fmla="*/ 4584357 w 4967416"/>
              <a:gd name="connsiteY17" fmla="*/ 2125362 h 2162432"/>
              <a:gd name="connsiteX18" fmla="*/ 4683211 w 4967416"/>
              <a:gd name="connsiteY18" fmla="*/ 2100648 h 2162432"/>
              <a:gd name="connsiteX19" fmla="*/ 4806779 w 4967416"/>
              <a:gd name="connsiteY19" fmla="*/ 2075935 h 2162432"/>
              <a:gd name="connsiteX20" fmla="*/ 4967416 w 4967416"/>
              <a:gd name="connsiteY20" fmla="*/ 2063578 h 2162432"/>
              <a:gd name="connsiteX21" fmla="*/ 4942703 w 4967416"/>
              <a:gd name="connsiteY21" fmla="*/ 1828800 h 2162432"/>
              <a:gd name="connsiteX22" fmla="*/ 4893276 w 4967416"/>
              <a:gd name="connsiteY22" fmla="*/ 1729946 h 2162432"/>
              <a:gd name="connsiteX23" fmla="*/ 4880919 w 4967416"/>
              <a:gd name="connsiteY23" fmla="*/ 1680519 h 2162432"/>
              <a:gd name="connsiteX24" fmla="*/ 4831492 w 4967416"/>
              <a:gd name="connsiteY24" fmla="*/ 1594021 h 2162432"/>
              <a:gd name="connsiteX25" fmla="*/ 4782065 w 4967416"/>
              <a:gd name="connsiteY25" fmla="*/ 1470454 h 2162432"/>
              <a:gd name="connsiteX26" fmla="*/ 4769708 w 4967416"/>
              <a:gd name="connsiteY26" fmla="*/ 1433383 h 2162432"/>
              <a:gd name="connsiteX27" fmla="*/ 4757352 w 4967416"/>
              <a:gd name="connsiteY27" fmla="*/ 1383956 h 2162432"/>
              <a:gd name="connsiteX28" fmla="*/ 4732638 w 4967416"/>
              <a:gd name="connsiteY28" fmla="*/ 1346886 h 2162432"/>
              <a:gd name="connsiteX29" fmla="*/ 4720281 w 4967416"/>
              <a:gd name="connsiteY29" fmla="*/ 1297459 h 2162432"/>
              <a:gd name="connsiteX30" fmla="*/ 4695568 w 4967416"/>
              <a:gd name="connsiteY30" fmla="*/ 1223319 h 2162432"/>
              <a:gd name="connsiteX31" fmla="*/ 4683211 w 4967416"/>
              <a:gd name="connsiteY31" fmla="*/ 1161535 h 2162432"/>
              <a:gd name="connsiteX32" fmla="*/ 4646141 w 4967416"/>
              <a:gd name="connsiteY32" fmla="*/ 939113 h 2162432"/>
              <a:gd name="connsiteX33" fmla="*/ 4633784 w 4967416"/>
              <a:gd name="connsiteY33" fmla="*/ 864973 h 2162432"/>
              <a:gd name="connsiteX34" fmla="*/ 4621427 w 4967416"/>
              <a:gd name="connsiteY34" fmla="*/ 766119 h 2162432"/>
              <a:gd name="connsiteX35" fmla="*/ 4609070 w 4967416"/>
              <a:gd name="connsiteY35" fmla="*/ 704335 h 2162432"/>
              <a:gd name="connsiteX36" fmla="*/ 4596714 w 4967416"/>
              <a:gd name="connsiteY36" fmla="*/ 593124 h 2162432"/>
              <a:gd name="connsiteX37" fmla="*/ 4559643 w 4967416"/>
              <a:gd name="connsiteY37" fmla="*/ 111210 h 2162432"/>
              <a:gd name="connsiteX38" fmla="*/ 3361038 w 4967416"/>
              <a:gd name="connsiteY38" fmla="*/ 98854 h 2162432"/>
              <a:gd name="connsiteX39" fmla="*/ 3039762 w 4967416"/>
              <a:gd name="connsiteY39" fmla="*/ 37070 h 2162432"/>
              <a:gd name="connsiteX40" fmla="*/ 2928552 w 4967416"/>
              <a:gd name="connsiteY40" fmla="*/ 24713 h 2162432"/>
              <a:gd name="connsiteX41" fmla="*/ 2767914 w 4967416"/>
              <a:gd name="connsiteY41" fmla="*/ 0 h 2162432"/>
              <a:gd name="connsiteX42" fmla="*/ 2162433 w 4967416"/>
              <a:gd name="connsiteY42" fmla="*/ 12356 h 2162432"/>
              <a:gd name="connsiteX43" fmla="*/ 1198606 w 4967416"/>
              <a:gd name="connsiteY43" fmla="*/ 24713 h 2162432"/>
              <a:gd name="connsiteX44" fmla="*/ 1050324 w 4967416"/>
              <a:gd name="connsiteY44" fmla="*/ 49427 h 2162432"/>
              <a:gd name="connsiteX45" fmla="*/ 1013254 w 4967416"/>
              <a:gd name="connsiteY45" fmla="*/ 61783 h 2162432"/>
              <a:gd name="connsiteX46" fmla="*/ 0 w 4967416"/>
              <a:gd name="connsiteY46" fmla="*/ 86497 h 2162432"/>
              <a:gd name="connsiteX47" fmla="*/ 24714 w 4967416"/>
              <a:gd name="connsiteY47" fmla="*/ 185351 h 2162432"/>
              <a:gd name="connsiteX48" fmla="*/ 37070 w 4967416"/>
              <a:gd name="connsiteY48" fmla="*/ 222421 h 2162432"/>
              <a:gd name="connsiteX49" fmla="*/ 37070 w 4967416"/>
              <a:gd name="connsiteY49" fmla="*/ 234778 h 21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967416" h="2162432">
                <a:moveTo>
                  <a:pt x="86497" y="333632"/>
                </a:moveTo>
                <a:cubicBezTo>
                  <a:pt x="90616" y="778475"/>
                  <a:pt x="89255" y="1223403"/>
                  <a:pt x="98854" y="1668162"/>
                </a:cubicBezTo>
                <a:cubicBezTo>
                  <a:pt x="101615" y="1796084"/>
                  <a:pt x="15715" y="1982378"/>
                  <a:pt x="123568" y="2051221"/>
                </a:cubicBezTo>
                <a:cubicBezTo>
                  <a:pt x="279843" y="2150971"/>
                  <a:pt x="494271" y="2042984"/>
                  <a:pt x="679622" y="2038865"/>
                </a:cubicBezTo>
                <a:lnTo>
                  <a:pt x="1161535" y="2014151"/>
                </a:lnTo>
                <a:cubicBezTo>
                  <a:pt x="1326343" y="2014151"/>
                  <a:pt x="1491049" y="2022389"/>
                  <a:pt x="1655806" y="2026508"/>
                </a:cubicBezTo>
                <a:cubicBezTo>
                  <a:pt x="1680519" y="2034746"/>
                  <a:pt x="1704674" y="2044903"/>
                  <a:pt x="1729946" y="2051221"/>
                </a:cubicBezTo>
                <a:cubicBezTo>
                  <a:pt x="1770697" y="2061409"/>
                  <a:pt x="1853514" y="2075935"/>
                  <a:pt x="1853514" y="2075935"/>
                </a:cubicBezTo>
                <a:cubicBezTo>
                  <a:pt x="2138297" y="2218324"/>
                  <a:pt x="1891027" y="2104188"/>
                  <a:pt x="2693773" y="2088292"/>
                </a:cubicBezTo>
                <a:lnTo>
                  <a:pt x="3150973" y="2075935"/>
                </a:lnTo>
                <a:lnTo>
                  <a:pt x="3855308" y="2088292"/>
                </a:lnTo>
                <a:cubicBezTo>
                  <a:pt x="3896684" y="2089527"/>
                  <a:pt x="3937897" y="2094794"/>
                  <a:pt x="3978876" y="2100648"/>
                </a:cubicBezTo>
                <a:cubicBezTo>
                  <a:pt x="3995688" y="2103050"/>
                  <a:pt x="4011919" y="2108536"/>
                  <a:pt x="4028303" y="2113005"/>
                </a:cubicBezTo>
                <a:cubicBezTo>
                  <a:pt x="4057232" y="2120895"/>
                  <a:pt x="4085582" y="2130976"/>
                  <a:pt x="4114800" y="2137719"/>
                </a:cubicBezTo>
                <a:cubicBezTo>
                  <a:pt x="4142645" y="2144145"/>
                  <a:pt x="4251352" y="2158991"/>
                  <a:pt x="4275438" y="2162432"/>
                </a:cubicBezTo>
                <a:lnTo>
                  <a:pt x="4374292" y="2150075"/>
                </a:lnTo>
                <a:cubicBezTo>
                  <a:pt x="4403162" y="2146226"/>
                  <a:pt x="4431863" y="2141122"/>
                  <a:pt x="4460789" y="2137719"/>
                </a:cubicBezTo>
                <a:cubicBezTo>
                  <a:pt x="4501900" y="2132882"/>
                  <a:pt x="4543325" y="2130833"/>
                  <a:pt x="4584357" y="2125362"/>
                </a:cubicBezTo>
                <a:cubicBezTo>
                  <a:pt x="4704651" y="2109322"/>
                  <a:pt x="4597851" y="2120346"/>
                  <a:pt x="4683211" y="2100648"/>
                </a:cubicBezTo>
                <a:cubicBezTo>
                  <a:pt x="4724140" y="2091203"/>
                  <a:pt x="4764898" y="2079157"/>
                  <a:pt x="4806779" y="2075935"/>
                </a:cubicBezTo>
                <a:lnTo>
                  <a:pt x="4967416" y="2063578"/>
                </a:lnTo>
                <a:cubicBezTo>
                  <a:pt x="4967293" y="2061861"/>
                  <a:pt x="4961410" y="1877439"/>
                  <a:pt x="4942703" y="1828800"/>
                </a:cubicBezTo>
                <a:cubicBezTo>
                  <a:pt x="4929478" y="1794415"/>
                  <a:pt x="4902211" y="1765687"/>
                  <a:pt x="4893276" y="1729946"/>
                </a:cubicBezTo>
                <a:cubicBezTo>
                  <a:pt x="4889157" y="1713470"/>
                  <a:pt x="4886882" y="1696420"/>
                  <a:pt x="4880919" y="1680519"/>
                </a:cubicBezTo>
                <a:cubicBezTo>
                  <a:pt x="4867480" y="1644683"/>
                  <a:pt x="4851979" y="1624752"/>
                  <a:pt x="4831492" y="1594021"/>
                </a:cubicBezTo>
                <a:cubicBezTo>
                  <a:pt x="4808511" y="1502101"/>
                  <a:pt x="4833111" y="1585308"/>
                  <a:pt x="4782065" y="1470454"/>
                </a:cubicBezTo>
                <a:cubicBezTo>
                  <a:pt x="4776775" y="1458551"/>
                  <a:pt x="4773286" y="1445907"/>
                  <a:pt x="4769708" y="1433383"/>
                </a:cubicBezTo>
                <a:cubicBezTo>
                  <a:pt x="4765043" y="1417054"/>
                  <a:pt x="4764042" y="1399566"/>
                  <a:pt x="4757352" y="1383956"/>
                </a:cubicBezTo>
                <a:cubicBezTo>
                  <a:pt x="4751502" y="1370306"/>
                  <a:pt x="4740876" y="1359243"/>
                  <a:pt x="4732638" y="1346886"/>
                </a:cubicBezTo>
                <a:cubicBezTo>
                  <a:pt x="4728519" y="1330410"/>
                  <a:pt x="4725161" y="1313726"/>
                  <a:pt x="4720281" y="1297459"/>
                </a:cubicBezTo>
                <a:cubicBezTo>
                  <a:pt x="4712796" y="1272508"/>
                  <a:pt x="4702422" y="1248451"/>
                  <a:pt x="4695568" y="1223319"/>
                </a:cubicBezTo>
                <a:cubicBezTo>
                  <a:pt x="4690042" y="1203057"/>
                  <a:pt x="4686861" y="1182218"/>
                  <a:pt x="4683211" y="1161535"/>
                </a:cubicBezTo>
                <a:cubicBezTo>
                  <a:pt x="4683155" y="1161218"/>
                  <a:pt x="4652346" y="976342"/>
                  <a:pt x="4646141" y="939113"/>
                </a:cubicBezTo>
                <a:cubicBezTo>
                  <a:pt x="4642022" y="914400"/>
                  <a:pt x="4636892" y="889834"/>
                  <a:pt x="4633784" y="864973"/>
                </a:cubicBezTo>
                <a:cubicBezTo>
                  <a:pt x="4629665" y="832022"/>
                  <a:pt x="4626477" y="798941"/>
                  <a:pt x="4621427" y="766119"/>
                </a:cubicBezTo>
                <a:cubicBezTo>
                  <a:pt x="4618233" y="745361"/>
                  <a:pt x="4612040" y="725126"/>
                  <a:pt x="4609070" y="704335"/>
                </a:cubicBezTo>
                <a:cubicBezTo>
                  <a:pt x="4603795" y="667411"/>
                  <a:pt x="4599992" y="630278"/>
                  <a:pt x="4596714" y="593124"/>
                </a:cubicBezTo>
                <a:cubicBezTo>
                  <a:pt x="4580217" y="406157"/>
                  <a:pt x="4572181" y="286745"/>
                  <a:pt x="4559643" y="111210"/>
                </a:cubicBezTo>
                <a:cubicBezTo>
                  <a:pt x="4061226" y="132881"/>
                  <a:pt x="4079508" y="138769"/>
                  <a:pt x="3361038" y="98854"/>
                </a:cubicBezTo>
                <a:cubicBezTo>
                  <a:pt x="3206187" y="90251"/>
                  <a:pt x="3176367" y="52249"/>
                  <a:pt x="3039762" y="37070"/>
                </a:cubicBezTo>
                <a:lnTo>
                  <a:pt x="2928552" y="24713"/>
                </a:lnTo>
                <a:cubicBezTo>
                  <a:pt x="2864963" y="16764"/>
                  <a:pt x="2829741" y="10304"/>
                  <a:pt x="2767914" y="0"/>
                </a:cubicBezTo>
                <a:lnTo>
                  <a:pt x="2162433" y="12356"/>
                </a:lnTo>
                <a:lnTo>
                  <a:pt x="1198606" y="24713"/>
                </a:lnTo>
                <a:cubicBezTo>
                  <a:pt x="1149476" y="25856"/>
                  <a:pt x="1097920" y="35829"/>
                  <a:pt x="1050324" y="49427"/>
                </a:cubicBezTo>
                <a:cubicBezTo>
                  <a:pt x="1037800" y="53005"/>
                  <a:pt x="1026234" y="60701"/>
                  <a:pt x="1013254" y="61783"/>
                </a:cubicBezTo>
                <a:cubicBezTo>
                  <a:pt x="775110" y="81628"/>
                  <a:pt x="50019" y="85677"/>
                  <a:pt x="0" y="86497"/>
                </a:cubicBezTo>
                <a:cubicBezTo>
                  <a:pt x="8238" y="119448"/>
                  <a:pt x="13974" y="153128"/>
                  <a:pt x="24714" y="185351"/>
                </a:cubicBezTo>
                <a:cubicBezTo>
                  <a:pt x="28833" y="197708"/>
                  <a:pt x="33911" y="209785"/>
                  <a:pt x="37070" y="222421"/>
                </a:cubicBezTo>
                <a:cubicBezTo>
                  <a:pt x="38069" y="226417"/>
                  <a:pt x="37070" y="230659"/>
                  <a:pt x="37070" y="234778"/>
                </a:cubicBezTo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59312" y="59896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6912" y="63706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512" y="6599237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name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0112" y="6980237"/>
            <a:ext cx="110639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" charset="0"/>
                <a:ea typeface="Courier" charset="0"/>
                <a:cs typeface="Courier" charset="0"/>
              </a:rPr>
              <a:t>money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582589" y="5546096"/>
            <a:ext cx="2814839" cy="1004606"/>
          </a:xfrm>
          <a:custGeom>
            <a:avLst/>
            <a:gdLst>
              <a:gd name="connsiteX0" fmla="*/ 70670 w 2814839"/>
              <a:gd name="connsiteY0" fmla="*/ 794743 h 1004606"/>
              <a:gd name="connsiteX1" fmla="*/ 10709 w 2814839"/>
              <a:gd name="connsiteY1" fmla="*/ 839714 h 1004606"/>
              <a:gd name="connsiteX2" fmla="*/ 70670 w 2814839"/>
              <a:gd name="connsiteY2" fmla="*/ 974625 h 1004606"/>
              <a:gd name="connsiteX3" fmla="*/ 100650 w 2814839"/>
              <a:gd name="connsiteY3" fmla="*/ 1004606 h 1004606"/>
              <a:gd name="connsiteX4" fmla="*/ 160611 w 2814839"/>
              <a:gd name="connsiteY4" fmla="*/ 989615 h 1004606"/>
              <a:gd name="connsiteX5" fmla="*/ 190591 w 2814839"/>
              <a:gd name="connsiteY5" fmla="*/ 944645 h 1004606"/>
              <a:gd name="connsiteX6" fmla="*/ 145621 w 2814839"/>
              <a:gd name="connsiteY6" fmla="*/ 854704 h 1004606"/>
              <a:gd name="connsiteX7" fmla="*/ 130631 w 2814839"/>
              <a:gd name="connsiteY7" fmla="*/ 899674 h 1004606"/>
              <a:gd name="connsiteX8" fmla="*/ 175601 w 2814839"/>
              <a:gd name="connsiteY8" fmla="*/ 914665 h 1004606"/>
              <a:gd name="connsiteX9" fmla="*/ 220572 w 2814839"/>
              <a:gd name="connsiteY9" fmla="*/ 944645 h 1004606"/>
              <a:gd name="connsiteX10" fmla="*/ 535365 w 2814839"/>
              <a:gd name="connsiteY10" fmla="*/ 899674 h 1004606"/>
              <a:gd name="connsiteX11" fmla="*/ 625306 w 2814839"/>
              <a:gd name="connsiteY11" fmla="*/ 839714 h 1004606"/>
              <a:gd name="connsiteX12" fmla="*/ 670277 w 2814839"/>
              <a:gd name="connsiteY12" fmla="*/ 809734 h 1004606"/>
              <a:gd name="connsiteX13" fmla="*/ 745227 w 2814839"/>
              <a:gd name="connsiteY13" fmla="*/ 749773 h 1004606"/>
              <a:gd name="connsiteX14" fmla="*/ 775208 w 2814839"/>
              <a:gd name="connsiteY14" fmla="*/ 719793 h 1004606"/>
              <a:gd name="connsiteX15" fmla="*/ 865149 w 2814839"/>
              <a:gd name="connsiteY15" fmla="*/ 674822 h 1004606"/>
              <a:gd name="connsiteX16" fmla="*/ 910119 w 2814839"/>
              <a:gd name="connsiteY16" fmla="*/ 644842 h 1004606"/>
              <a:gd name="connsiteX17" fmla="*/ 940100 w 2814839"/>
              <a:gd name="connsiteY17" fmla="*/ 614861 h 1004606"/>
              <a:gd name="connsiteX18" fmla="*/ 1030041 w 2814839"/>
              <a:gd name="connsiteY18" fmla="*/ 554901 h 1004606"/>
              <a:gd name="connsiteX19" fmla="*/ 1104991 w 2814839"/>
              <a:gd name="connsiteY19" fmla="*/ 509930 h 1004606"/>
              <a:gd name="connsiteX20" fmla="*/ 1134972 w 2814839"/>
              <a:gd name="connsiteY20" fmla="*/ 479950 h 1004606"/>
              <a:gd name="connsiteX21" fmla="*/ 1224913 w 2814839"/>
              <a:gd name="connsiteY21" fmla="*/ 449970 h 1004606"/>
              <a:gd name="connsiteX22" fmla="*/ 1269883 w 2814839"/>
              <a:gd name="connsiteY22" fmla="*/ 434979 h 1004606"/>
              <a:gd name="connsiteX23" fmla="*/ 1404795 w 2814839"/>
              <a:gd name="connsiteY23" fmla="*/ 375019 h 1004606"/>
              <a:gd name="connsiteX24" fmla="*/ 1584677 w 2814839"/>
              <a:gd name="connsiteY24" fmla="*/ 315058 h 1004606"/>
              <a:gd name="connsiteX25" fmla="*/ 1674618 w 2814839"/>
              <a:gd name="connsiteY25" fmla="*/ 285078 h 1004606"/>
              <a:gd name="connsiteX26" fmla="*/ 1794539 w 2814839"/>
              <a:gd name="connsiteY26" fmla="*/ 255097 h 1004606"/>
              <a:gd name="connsiteX27" fmla="*/ 1959431 w 2814839"/>
              <a:gd name="connsiteY27" fmla="*/ 225117 h 1004606"/>
              <a:gd name="connsiteX28" fmla="*/ 2633988 w 2814839"/>
              <a:gd name="connsiteY28" fmla="*/ 210127 h 1004606"/>
              <a:gd name="connsiteX29" fmla="*/ 2753909 w 2814839"/>
              <a:gd name="connsiteY29" fmla="*/ 195137 h 1004606"/>
              <a:gd name="connsiteX30" fmla="*/ 2738919 w 2814839"/>
              <a:gd name="connsiteY30" fmla="*/ 150166 h 1004606"/>
              <a:gd name="connsiteX31" fmla="*/ 2693949 w 2814839"/>
              <a:gd name="connsiteY31" fmla="*/ 135176 h 1004606"/>
              <a:gd name="connsiteX32" fmla="*/ 2618998 w 2814839"/>
              <a:gd name="connsiteY32" fmla="*/ 90206 h 1004606"/>
              <a:gd name="connsiteX33" fmla="*/ 2589018 w 2814839"/>
              <a:gd name="connsiteY33" fmla="*/ 60225 h 1004606"/>
              <a:gd name="connsiteX34" fmla="*/ 2559037 w 2814839"/>
              <a:gd name="connsiteY34" fmla="*/ 15255 h 1004606"/>
              <a:gd name="connsiteX35" fmla="*/ 2604008 w 2814839"/>
              <a:gd name="connsiteY35" fmla="*/ 30245 h 1004606"/>
              <a:gd name="connsiteX36" fmla="*/ 2693949 w 2814839"/>
              <a:gd name="connsiteY36" fmla="*/ 90206 h 1004606"/>
              <a:gd name="connsiteX37" fmla="*/ 2783890 w 2814839"/>
              <a:gd name="connsiteY37" fmla="*/ 135176 h 1004606"/>
              <a:gd name="connsiteX38" fmla="*/ 2813870 w 2814839"/>
              <a:gd name="connsiteY38" fmla="*/ 180147 h 1004606"/>
              <a:gd name="connsiteX39" fmla="*/ 2738919 w 2814839"/>
              <a:gd name="connsiteY39" fmla="*/ 255097 h 1004606"/>
              <a:gd name="connsiteX40" fmla="*/ 2708939 w 2814839"/>
              <a:gd name="connsiteY40" fmla="*/ 285078 h 1004606"/>
              <a:gd name="connsiteX41" fmla="*/ 2633988 w 2814839"/>
              <a:gd name="connsiteY41" fmla="*/ 390009 h 100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814839" h="1004606">
                <a:moveTo>
                  <a:pt x="70670" y="794743"/>
                </a:moveTo>
                <a:cubicBezTo>
                  <a:pt x="50683" y="809733"/>
                  <a:pt x="17888" y="815784"/>
                  <a:pt x="10709" y="839714"/>
                </a:cubicBezTo>
                <a:cubicBezTo>
                  <a:pt x="-20303" y="943087"/>
                  <a:pt x="21058" y="934934"/>
                  <a:pt x="70670" y="974625"/>
                </a:cubicBezTo>
                <a:cubicBezTo>
                  <a:pt x="81706" y="983454"/>
                  <a:pt x="90657" y="994612"/>
                  <a:pt x="100650" y="1004606"/>
                </a:cubicBezTo>
                <a:cubicBezTo>
                  <a:pt x="120637" y="999609"/>
                  <a:pt x="143469" y="1001043"/>
                  <a:pt x="160611" y="989615"/>
                </a:cubicBezTo>
                <a:cubicBezTo>
                  <a:pt x="175601" y="979622"/>
                  <a:pt x="187629" y="962416"/>
                  <a:pt x="190591" y="944645"/>
                </a:cubicBezTo>
                <a:cubicBezTo>
                  <a:pt x="194729" y="919819"/>
                  <a:pt x="156062" y="870366"/>
                  <a:pt x="145621" y="854704"/>
                </a:cubicBezTo>
                <a:cubicBezTo>
                  <a:pt x="140624" y="869694"/>
                  <a:pt x="123565" y="885541"/>
                  <a:pt x="130631" y="899674"/>
                </a:cubicBezTo>
                <a:cubicBezTo>
                  <a:pt x="137697" y="913807"/>
                  <a:pt x="161468" y="907599"/>
                  <a:pt x="175601" y="914665"/>
                </a:cubicBezTo>
                <a:cubicBezTo>
                  <a:pt x="191715" y="922722"/>
                  <a:pt x="205582" y="934652"/>
                  <a:pt x="220572" y="944645"/>
                </a:cubicBezTo>
                <a:cubicBezTo>
                  <a:pt x="264089" y="941744"/>
                  <a:pt x="463716" y="947439"/>
                  <a:pt x="535365" y="899674"/>
                </a:cubicBezTo>
                <a:lnTo>
                  <a:pt x="625306" y="839714"/>
                </a:lnTo>
                <a:cubicBezTo>
                  <a:pt x="640296" y="829721"/>
                  <a:pt x="657538" y="822473"/>
                  <a:pt x="670277" y="809734"/>
                </a:cubicBezTo>
                <a:cubicBezTo>
                  <a:pt x="742656" y="737353"/>
                  <a:pt x="650689" y="825402"/>
                  <a:pt x="745227" y="749773"/>
                </a:cubicBezTo>
                <a:cubicBezTo>
                  <a:pt x="756263" y="740944"/>
                  <a:pt x="764172" y="728622"/>
                  <a:pt x="775208" y="719793"/>
                </a:cubicBezTo>
                <a:cubicBezTo>
                  <a:pt x="816723" y="686581"/>
                  <a:pt x="817648" y="690655"/>
                  <a:pt x="865149" y="674822"/>
                </a:cubicBezTo>
                <a:cubicBezTo>
                  <a:pt x="880139" y="664829"/>
                  <a:pt x="896051" y="656096"/>
                  <a:pt x="910119" y="644842"/>
                </a:cubicBezTo>
                <a:cubicBezTo>
                  <a:pt x="921155" y="636013"/>
                  <a:pt x="928793" y="623341"/>
                  <a:pt x="940100" y="614861"/>
                </a:cubicBezTo>
                <a:cubicBezTo>
                  <a:pt x="968925" y="593242"/>
                  <a:pt x="1004563" y="580380"/>
                  <a:pt x="1030041" y="554901"/>
                </a:cubicBezTo>
                <a:cubicBezTo>
                  <a:pt x="1071194" y="513747"/>
                  <a:pt x="1046613" y="529389"/>
                  <a:pt x="1104991" y="509930"/>
                </a:cubicBezTo>
                <a:cubicBezTo>
                  <a:pt x="1114985" y="499937"/>
                  <a:pt x="1122331" y="486270"/>
                  <a:pt x="1134972" y="479950"/>
                </a:cubicBezTo>
                <a:cubicBezTo>
                  <a:pt x="1163238" y="465817"/>
                  <a:pt x="1194933" y="459964"/>
                  <a:pt x="1224913" y="449970"/>
                </a:cubicBezTo>
                <a:cubicBezTo>
                  <a:pt x="1239903" y="444973"/>
                  <a:pt x="1256736" y="443744"/>
                  <a:pt x="1269883" y="434979"/>
                </a:cubicBezTo>
                <a:cubicBezTo>
                  <a:pt x="1341149" y="387469"/>
                  <a:pt x="1297762" y="410696"/>
                  <a:pt x="1404795" y="375019"/>
                </a:cubicBezTo>
                <a:lnTo>
                  <a:pt x="1584677" y="315058"/>
                </a:lnTo>
                <a:lnTo>
                  <a:pt x="1674618" y="285078"/>
                </a:lnTo>
                <a:cubicBezTo>
                  <a:pt x="1714592" y="275084"/>
                  <a:pt x="1754135" y="263178"/>
                  <a:pt x="1794539" y="255097"/>
                </a:cubicBezTo>
                <a:cubicBezTo>
                  <a:pt x="1822829" y="249439"/>
                  <a:pt x="1935575" y="226053"/>
                  <a:pt x="1959431" y="225117"/>
                </a:cubicBezTo>
                <a:cubicBezTo>
                  <a:pt x="2184166" y="216304"/>
                  <a:pt x="2409136" y="215124"/>
                  <a:pt x="2633988" y="210127"/>
                </a:cubicBezTo>
                <a:cubicBezTo>
                  <a:pt x="2673962" y="205130"/>
                  <a:pt x="2718932" y="215124"/>
                  <a:pt x="2753909" y="195137"/>
                </a:cubicBezTo>
                <a:cubicBezTo>
                  <a:pt x="2767628" y="187297"/>
                  <a:pt x="2750092" y="161339"/>
                  <a:pt x="2738919" y="150166"/>
                </a:cubicBezTo>
                <a:cubicBezTo>
                  <a:pt x="2727746" y="138993"/>
                  <a:pt x="2708939" y="140173"/>
                  <a:pt x="2693949" y="135176"/>
                </a:cubicBezTo>
                <a:cubicBezTo>
                  <a:pt x="2617979" y="59208"/>
                  <a:pt x="2716301" y="148589"/>
                  <a:pt x="2618998" y="90206"/>
                </a:cubicBezTo>
                <a:cubicBezTo>
                  <a:pt x="2606879" y="82935"/>
                  <a:pt x="2600324" y="68705"/>
                  <a:pt x="2589018" y="60225"/>
                </a:cubicBezTo>
                <a:cubicBezTo>
                  <a:pt x="2513926" y="3906"/>
                  <a:pt x="2445830" y="-17090"/>
                  <a:pt x="2559037" y="15255"/>
                </a:cubicBezTo>
                <a:cubicBezTo>
                  <a:pt x="2574230" y="19596"/>
                  <a:pt x="2589018" y="25248"/>
                  <a:pt x="2604008" y="30245"/>
                </a:cubicBezTo>
                <a:cubicBezTo>
                  <a:pt x="2689255" y="115492"/>
                  <a:pt x="2607174" y="46818"/>
                  <a:pt x="2693949" y="90206"/>
                </a:cubicBezTo>
                <a:cubicBezTo>
                  <a:pt x="2810177" y="148321"/>
                  <a:pt x="2670860" y="97500"/>
                  <a:pt x="2783890" y="135176"/>
                </a:cubicBezTo>
                <a:cubicBezTo>
                  <a:pt x="2793883" y="150166"/>
                  <a:pt x="2820196" y="163278"/>
                  <a:pt x="2813870" y="180147"/>
                </a:cubicBezTo>
                <a:cubicBezTo>
                  <a:pt x="2801464" y="213229"/>
                  <a:pt x="2763903" y="230113"/>
                  <a:pt x="2738919" y="255097"/>
                </a:cubicBezTo>
                <a:cubicBezTo>
                  <a:pt x="2728925" y="265091"/>
                  <a:pt x="2716779" y="273319"/>
                  <a:pt x="2708939" y="285078"/>
                </a:cubicBezTo>
                <a:cubicBezTo>
                  <a:pt x="2645058" y="380899"/>
                  <a:pt x="2674456" y="349541"/>
                  <a:pt x="2633988" y="3900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51526" y="6205426"/>
            <a:ext cx="5498192" cy="915198"/>
          </a:xfrm>
          <a:custGeom>
            <a:avLst/>
            <a:gdLst>
              <a:gd name="connsiteX0" fmla="*/ 146704 w 5498192"/>
              <a:gd name="connsiteY0" fmla="*/ 765000 h 915198"/>
              <a:gd name="connsiteX1" fmla="*/ 26782 w 5498192"/>
              <a:gd name="connsiteY1" fmla="*/ 809971 h 915198"/>
              <a:gd name="connsiteX2" fmla="*/ 131713 w 5498192"/>
              <a:gd name="connsiteY2" fmla="*/ 899912 h 915198"/>
              <a:gd name="connsiteX3" fmla="*/ 176684 w 5498192"/>
              <a:gd name="connsiteY3" fmla="*/ 824961 h 915198"/>
              <a:gd name="connsiteX4" fmla="*/ 131713 w 5498192"/>
              <a:gd name="connsiteY4" fmla="*/ 794981 h 915198"/>
              <a:gd name="connsiteX5" fmla="*/ 206664 w 5498192"/>
              <a:gd name="connsiteY5" fmla="*/ 809971 h 915198"/>
              <a:gd name="connsiteX6" fmla="*/ 716330 w 5498192"/>
              <a:gd name="connsiteY6" fmla="*/ 824961 h 915198"/>
              <a:gd name="connsiteX7" fmla="*/ 866231 w 5498192"/>
              <a:gd name="connsiteY7" fmla="*/ 854941 h 915198"/>
              <a:gd name="connsiteX8" fmla="*/ 956172 w 5498192"/>
              <a:gd name="connsiteY8" fmla="*/ 884922 h 915198"/>
              <a:gd name="connsiteX9" fmla="*/ 1630730 w 5498192"/>
              <a:gd name="connsiteY9" fmla="*/ 869931 h 915198"/>
              <a:gd name="connsiteX10" fmla="*/ 1840592 w 5498192"/>
              <a:gd name="connsiteY10" fmla="*/ 839951 h 915198"/>
              <a:gd name="connsiteX11" fmla="*/ 2575110 w 5498192"/>
              <a:gd name="connsiteY11" fmla="*/ 824961 h 915198"/>
              <a:gd name="connsiteX12" fmla="*/ 2725012 w 5498192"/>
              <a:gd name="connsiteY12" fmla="*/ 794981 h 915198"/>
              <a:gd name="connsiteX13" fmla="*/ 2799963 w 5498192"/>
              <a:gd name="connsiteY13" fmla="*/ 779990 h 915198"/>
              <a:gd name="connsiteX14" fmla="*/ 2844933 w 5498192"/>
              <a:gd name="connsiteY14" fmla="*/ 765000 h 915198"/>
              <a:gd name="connsiteX15" fmla="*/ 2919884 w 5498192"/>
              <a:gd name="connsiteY15" fmla="*/ 750010 h 915198"/>
              <a:gd name="connsiteX16" fmla="*/ 3129746 w 5498192"/>
              <a:gd name="connsiteY16" fmla="*/ 765000 h 915198"/>
              <a:gd name="connsiteX17" fmla="*/ 3309628 w 5498192"/>
              <a:gd name="connsiteY17" fmla="*/ 779990 h 915198"/>
              <a:gd name="connsiteX18" fmla="*/ 3894244 w 5498192"/>
              <a:gd name="connsiteY18" fmla="*/ 765000 h 915198"/>
              <a:gd name="connsiteX19" fmla="*/ 3969195 w 5498192"/>
              <a:gd name="connsiteY19" fmla="*/ 750010 h 915198"/>
              <a:gd name="connsiteX20" fmla="*/ 4089117 w 5498192"/>
              <a:gd name="connsiteY20" fmla="*/ 720030 h 915198"/>
              <a:gd name="connsiteX21" fmla="*/ 4134087 w 5498192"/>
              <a:gd name="connsiteY21" fmla="*/ 690049 h 915198"/>
              <a:gd name="connsiteX22" fmla="*/ 4179058 w 5498192"/>
              <a:gd name="connsiteY22" fmla="*/ 675059 h 915198"/>
              <a:gd name="connsiteX23" fmla="*/ 4268999 w 5498192"/>
              <a:gd name="connsiteY23" fmla="*/ 615099 h 915198"/>
              <a:gd name="connsiteX24" fmla="*/ 4328959 w 5498192"/>
              <a:gd name="connsiteY24" fmla="*/ 585118 h 915198"/>
              <a:gd name="connsiteX25" fmla="*/ 4418900 w 5498192"/>
              <a:gd name="connsiteY25" fmla="*/ 525158 h 915198"/>
              <a:gd name="connsiteX26" fmla="*/ 4508841 w 5498192"/>
              <a:gd name="connsiteY26" fmla="*/ 465197 h 915198"/>
              <a:gd name="connsiteX27" fmla="*/ 4598782 w 5498192"/>
              <a:gd name="connsiteY27" fmla="*/ 405236 h 915198"/>
              <a:gd name="connsiteX28" fmla="*/ 4673733 w 5498192"/>
              <a:gd name="connsiteY28" fmla="*/ 345276 h 915198"/>
              <a:gd name="connsiteX29" fmla="*/ 4718704 w 5498192"/>
              <a:gd name="connsiteY29" fmla="*/ 330285 h 915198"/>
              <a:gd name="connsiteX30" fmla="*/ 4763674 w 5498192"/>
              <a:gd name="connsiteY30" fmla="*/ 300305 h 915198"/>
              <a:gd name="connsiteX31" fmla="*/ 4943556 w 5498192"/>
              <a:gd name="connsiteY31" fmla="*/ 255335 h 915198"/>
              <a:gd name="connsiteX32" fmla="*/ 5063477 w 5498192"/>
              <a:gd name="connsiteY32" fmla="*/ 225354 h 915198"/>
              <a:gd name="connsiteX33" fmla="*/ 5228369 w 5498192"/>
              <a:gd name="connsiteY33" fmla="*/ 210364 h 915198"/>
              <a:gd name="connsiteX34" fmla="*/ 5498192 w 5498192"/>
              <a:gd name="connsiteY34" fmla="*/ 180384 h 915198"/>
              <a:gd name="connsiteX35" fmla="*/ 5423241 w 5498192"/>
              <a:gd name="connsiteY35" fmla="*/ 105433 h 915198"/>
              <a:gd name="connsiteX36" fmla="*/ 5378271 w 5498192"/>
              <a:gd name="connsiteY36" fmla="*/ 60463 h 915198"/>
              <a:gd name="connsiteX37" fmla="*/ 5333300 w 5498192"/>
              <a:gd name="connsiteY37" fmla="*/ 15492 h 915198"/>
              <a:gd name="connsiteX38" fmla="*/ 5393261 w 5498192"/>
              <a:gd name="connsiteY38" fmla="*/ 105433 h 915198"/>
              <a:gd name="connsiteX39" fmla="*/ 5468212 w 5498192"/>
              <a:gd name="connsiteY39" fmla="*/ 180384 h 915198"/>
              <a:gd name="connsiteX40" fmla="*/ 5483202 w 5498192"/>
              <a:gd name="connsiteY40" fmla="*/ 225354 h 915198"/>
              <a:gd name="connsiteX41" fmla="*/ 5423241 w 5498192"/>
              <a:gd name="connsiteY41" fmla="*/ 300305 h 915198"/>
              <a:gd name="connsiteX42" fmla="*/ 5393261 w 5498192"/>
              <a:gd name="connsiteY42" fmla="*/ 345276 h 91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498192" h="915198">
                <a:moveTo>
                  <a:pt x="146704" y="765000"/>
                </a:moveTo>
                <a:cubicBezTo>
                  <a:pt x="106730" y="779990"/>
                  <a:pt x="48747" y="773363"/>
                  <a:pt x="26782" y="809971"/>
                </a:cubicBezTo>
                <a:cubicBezTo>
                  <a:pt x="-66507" y="965454"/>
                  <a:pt x="112333" y="903788"/>
                  <a:pt x="131713" y="899912"/>
                </a:cubicBezTo>
                <a:cubicBezTo>
                  <a:pt x="145515" y="886110"/>
                  <a:pt x="187804" y="852760"/>
                  <a:pt x="176684" y="824961"/>
                </a:cubicBezTo>
                <a:cubicBezTo>
                  <a:pt x="169993" y="808234"/>
                  <a:pt x="115599" y="803038"/>
                  <a:pt x="131713" y="794981"/>
                </a:cubicBezTo>
                <a:cubicBezTo>
                  <a:pt x="154502" y="783587"/>
                  <a:pt x="181219" y="808666"/>
                  <a:pt x="206664" y="809971"/>
                </a:cubicBezTo>
                <a:cubicBezTo>
                  <a:pt x="376403" y="818675"/>
                  <a:pt x="546441" y="819964"/>
                  <a:pt x="716330" y="824961"/>
                </a:cubicBezTo>
                <a:cubicBezTo>
                  <a:pt x="777105" y="835090"/>
                  <a:pt x="810329" y="838170"/>
                  <a:pt x="866231" y="854941"/>
                </a:cubicBezTo>
                <a:cubicBezTo>
                  <a:pt x="896500" y="864022"/>
                  <a:pt x="956172" y="884922"/>
                  <a:pt x="956172" y="884922"/>
                </a:cubicBezTo>
                <a:cubicBezTo>
                  <a:pt x="1181025" y="879925"/>
                  <a:pt x="1406112" y="881352"/>
                  <a:pt x="1630730" y="869931"/>
                </a:cubicBezTo>
                <a:cubicBezTo>
                  <a:pt x="1701303" y="866343"/>
                  <a:pt x="1770008" y="843312"/>
                  <a:pt x="1840592" y="839951"/>
                </a:cubicBezTo>
                <a:cubicBezTo>
                  <a:pt x="2085205" y="828303"/>
                  <a:pt x="2330271" y="829958"/>
                  <a:pt x="2575110" y="824961"/>
                </a:cubicBezTo>
                <a:cubicBezTo>
                  <a:pt x="2751326" y="795592"/>
                  <a:pt x="2590859" y="824793"/>
                  <a:pt x="2725012" y="794981"/>
                </a:cubicBezTo>
                <a:cubicBezTo>
                  <a:pt x="2749884" y="789454"/>
                  <a:pt x="2775245" y="786170"/>
                  <a:pt x="2799963" y="779990"/>
                </a:cubicBezTo>
                <a:cubicBezTo>
                  <a:pt x="2815292" y="776158"/>
                  <a:pt x="2829604" y="768832"/>
                  <a:pt x="2844933" y="765000"/>
                </a:cubicBezTo>
                <a:cubicBezTo>
                  <a:pt x="2869651" y="758821"/>
                  <a:pt x="2894900" y="755007"/>
                  <a:pt x="2919884" y="750010"/>
                </a:cubicBezTo>
                <a:lnTo>
                  <a:pt x="3129746" y="765000"/>
                </a:lnTo>
                <a:cubicBezTo>
                  <a:pt x="3189737" y="769615"/>
                  <a:pt x="3249460" y="779990"/>
                  <a:pt x="3309628" y="779990"/>
                </a:cubicBezTo>
                <a:cubicBezTo>
                  <a:pt x="3504564" y="779990"/>
                  <a:pt x="3699372" y="769997"/>
                  <a:pt x="3894244" y="765000"/>
                </a:cubicBezTo>
                <a:cubicBezTo>
                  <a:pt x="3919228" y="760003"/>
                  <a:pt x="3944369" y="755739"/>
                  <a:pt x="3969195" y="750010"/>
                </a:cubicBezTo>
                <a:cubicBezTo>
                  <a:pt x="4009344" y="740745"/>
                  <a:pt x="4089117" y="720030"/>
                  <a:pt x="4089117" y="720030"/>
                </a:cubicBezTo>
                <a:cubicBezTo>
                  <a:pt x="4104107" y="710036"/>
                  <a:pt x="4117973" y="698106"/>
                  <a:pt x="4134087" y="690049"/>
                </a:cubicBezTo>
                <a:cubicBezTo>
                  <a:pt x="4148220" y="682982"/>
                  <a:pt x="4165245" y="682733"/>
                  <a:pt x="4179058" y="675059"/>
                </a:cubicBezTo>
                <a:cubicBezTo>
                  <a:pt x="4210556" y="657561"/>
                  <a:pt x="4236771" y="631213"/>
                  <a:pt x="4268999" y="615099"/>
                </a:cubicBezTo>
                <a:cubicBezTo>
                  <a:pt x="4288986" y="605105"/>
                  <a:pt x="4309798" y="596615"/>
                  <a:pt x="4328959" y="585118"/>
                </a:cubicBezTo>
                <a:cubicBezTo>
                  <a:pt x="4359856" y="566580"/>
                  <a:pt x="4388920" y="545145"/>
                  <a:pt x="4418900" y="525158"/>
                </a:cubicBezTo>
                <a:lnTo>
                  <a:pt x="4508841" y="465197"/>
                </a:lnTo>
                <a:cubicBezTo>
                  <a:pt x="4508849" y="465192"/>
                  <a:pt x="4598775" y="405243"/>
                  <a:pt x="4598782" y="405236"/>
                </a:cubicBezTo>
                <a:cubicBezTo>
                  <a:pt x="4626667" y="377352"/>
                  <a:pt x="4635914" y="364186"/>
                  <a:pt x="4673733" y="345276"/>
                </a:cubicBezTo>
                <a:cubicBezTo>
                  <a:pt x="4687866" y="338209"/>
                  <a:pt x="4704571" y="337352"/>
                  <a:pt x="4718704" y="330285"/>
                </a:cubicBezTo>
                <a:cubicBezTo>
                  <a:pt x="4734818" y="322228"/>
                  <a:pt x="4747211" y="307622"/>
                  <a:pt x="4763674" y="300305"/>
                </a:cubicBezTo>
                <a:cubicBezTo>
                  <a:pt x="4834939" y="268632"/>
                  <a:pt x="4868137" y="267905"/>
                  <a:pt x="4943556" y="255335"/>
                </a:cubicBezTo>
                <a:cubicBezTo>
                  <a:pt x="4992507" y="239017"/>
                  <a:pt x="5005588" y="232590"/>
                  <a:pt x="5063477" y="225354"/>
                </a:cubicBezTo>
                <a:cubicBezTo>
                  <a:pt x="5118241" y="218509"/>
                  <a:pt x="5173471" y="216043"/>
                  <a:pt x="5228369" y="210364"/>
                </a:cubicBezTo>
                <a:lnTo>
                  <a:pt x="5498192" y="180384"/>
                </a:lnTo>
                <a:lnTo>
                  <a:pt x="5423241" y="105433"/>
                </a:lnTo>
                <a:cubicBezTo>
                  <a:pt x="5408251" y="90443"/>
                  <a:pt x="5395910" y="72222"/>
                  <a:pt x="5378271" y="60463"/>
                </a:cubicBezTo>
                <a:cubicBezTo>
                  <a:pt x="5275183" y="-8263"/>
                  <a:pt x="5254147" y="-10892"/>
                  <a:pt x="5333300" y="15492"/>
                </a:cubicBezTo>
                <a:cubicBezTo>
                  <a:pt x="5353287" y="45472"/>
                  <a:pt x="5367783" y="79955"/>
                  <a:pt x="5393261" y="105433"/>
                </a:cubicBezTo>
                <a:lnTo>
                  <a:pt x="5468212" y="180384"/>
                </a:lnTo>
                <a:cubicBezTo>
                  <a:pt x="5473209" y="195374"/>
                  <a:pt x="5485800" y="209768"/>
                  <a:pt x="5483202" y="225354"/>
                </a:cubicBezTo>
                <a:cubicBezTo>
                  <a:pt x="5478345" y="254498"/>
                  <a:pt x="5440104" y="279227"/>
                  <a:pt x="5423241" y="300305"/>
                </a:cubicBezTo>
                <a:cubicBezTo>
                  <a:pt x="5411986" y="314373"/>
                  <a:pt x="5393261" y="345276"/>
                  <a:pt x="5393261" y="345276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26112" y="5989637"/>
            <a:ext cx="114967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“Chris”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8512" y="6370637"/>
            <a:ext cx="87395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100.0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9312" y="6599237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"Mehran"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47613" y="7011269"/>
            <a:ext cx="1287532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999999.0</a:t>
            </a:r>
          </a:p>
        </p:txBody>
      </p:sp>
    </p:spTree>
    <p:extLst>
      <p:ext uri="{BB962C8B-B14F-4D97-AF65-F5344CB8AC3E}">
        <p14:creationId xmlns:p14="http://schemas.microsoft.com/office/powerpoint/2010/main" val="156247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AD6C58-32DA-2F48-B40C-2AC1B082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33951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Interactors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61424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50558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432427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03142" y="964153"/>
            <a:ext cx="1014761" cy="4761571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34069" y="5915295"/>
            <a:ext cx="253428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Wall of abstraction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6564312" y="21796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83982" y="2532759"/>
            <a:ext cx="1252654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Bank account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925512" y="2332037"/>
            <a:ext cx="2040673" cy="1828800"/>
          </a:xfrm>
          <a:custGeom>
            <a:avLst/>
            <a:gdLst>
              <a:gd name="connsiteX0" fmla="*/ 379142 w 2040673"/>
              <a:gd name="connsiteY0" fmla="*/ 200722 h 1828800"/>
              <a:gd name="connsiteX1" fmla="*/ 256478 w 2040673"/>
              <a:gd name="connsiteY1" fmla="*/ 234176 h 1828800"/>
              <a:gd name="connsiteX2" fmla="*/ 189571 w 2040673"/>
              <a:gd name="connsiteY2" fmla="*/ 356839 h 1828800"/>
              <a:gd name="connsiteX3" fmla="*/ 144966 w 2040673"/>
              <a:gd name="connsiteY3" fmla="*/ 412595 h 1828800"/>
              <a:gd name="connsiteX4" fmla="*/ 111512 w 2040673"/>
              <a:gd name="connsiteY4" fmla="*/ 468352 h 1828800"/>
              <a:gd name="connsiteX5" fmla="*/ 55756 w 2040673"/>
              <a:gd name="connsiteY5" fmla="*/ 557561 h 1828800"/>
              <a:gd name="connsiteX6" fmla="*/ 33454 w 2040673"/>
              <a:gd name="connsiteY6" fmla="*/ 713678 h 1828800"/>
              <a:gd name="connsiteX7" fmla="*/ 22303 w 2040673"/>
              <a:gd name="connsiteY7" fmla="*/ 758283 h 1828800"/>
              <a:gd name="connsiteX8" fmla="*/ 0 w 2040673"/>
              <a:gd name="connsiteY8" fmla="*/ 903249 h 1828800"/>
              <a:gd name="connsiteX9" fmla="*/ 33454 w 2040673"/>
              <a:gd name="connsiteY9" fmla="*/ 1115122 h 1828800"/>
              <a:gd name="connsiteX10" fmla="*/ 144966 w 2040673"/>
              <a:gd name="connsiteY10" fmla="*/ 1304693 h 1828800"/>
              <a:gd name="connsiteX11" fmla="*/ 189571 w 2040673"/>
              <a:gd name="connsiteY11" fmla="*/ 1382752 h 1828800"/>
              <a:gd name="connsiteX12" fmla="*/ 211873 w 2040673"/>
              <a:gd name="connsiteY12" fmla="*/ 1449659 h 1828800"/>
              <a:gd name="connsiteX13" fmla="*/ 323386 w 2040673"/>
              <a:gd name="connsiteY13" fmla="*/ 1561171 h 1828800"/>
              <a:gd name="connsiteX14" fmla="*/ 367990 w 2040673"/>
              <a:gd name="connsiteY14" fmla="*/ 1605776 h 1828800"/>
              <a:gd name="connsiteX15" fmla="*/ 434898 w 2040673"/>
              <a:gd name="connsiteY15" fmla="*/ 1661532 h 1828800"/>
              <a:gd name="connsiteX16" fmla="*/ 457200 w 2040673"/>
              <a:gd name="connsiteY16" fmla="*/ 1706137 h 1828800"/>
              <a:gd name="connsiteX17" fmla="*/ 501805 w 2040673"/>
              <a:gd name="connsiteY17" fmla="*/ 1728439 h 1828800"/>
              <a:gd name="connsiteX18" fmla="*/ 591015 w 2040673"/>
              <a:gd name="connsiteY18" fmla="*/ 1784195 h 1828800"/>
              <a:gd name="connsiteX19" fmla="*/ 702527 w 2040673"/>
              <a:gd name="connsiteY19" fmla="*/ 1817649 h 1828800"/>
              <a:gd name="connsiteX20" fmla="*/ 780586 w 2040673"/>
              <a:gd name="connsiteY20" fmla="*/ 1828800 h 1828800"/>
              <a:gd name="connsiteX21" fmla="*/ 1048215 w 2040673"/>
              <a:gd name="connsiteY21" fmla="*/ 1817649 h 1828800"/>
              <a:gd name="connsiteX22" fmla="*/ 1103971 w 2040673"/>
              <a:gd name="connsiteY22" fmla="*/ 1773044 h 1828800"/>
              <a:gd name="connsiteX23" fmla="*/ 1215483 w 2040673"/>
              <a:gd name="connsiteY23" fmla="*/ 1728439 h 1828800"/>
              <a:gd name="connsiteX24" fmla="*/ 1416205 w 2040673"/>
              <a:gd name="connsiteY24" fmla="*/ 1639230 h 1828800"/>
              <a:gd name="connsiteX25" fmla="*/ 1460810 w 2040673"/>
              <a:gd name="connsiteY25" fmla="*/ 1628078 h 1828800"/>
              <a:gd name="connsiteX26" fmla="*/ 1538868 w 2040673"/>
              <a:gd name="connsiteY26" fmla="*/ 1583473 h 1828800"/>
              <a:gd name="connsiteX27" fmla="*/ 1694986 w 2040673"/>
              <a:gd name="connsiteY27" fmla="*/ 1561171 h 1828800"/>
              <a:gd name="connsiteX28" fmla="*/ 1806498 w 2040673"/>
              <a:gd name="connsiteY28" fmla="*/ 1538869 h 1828800"/>
              <a:gd name="connsiteX29" fmla="*/ 1851103 w 2040673"/>
              <a:gd name="connsiteY29" fmla="*/ 1505415 h 1828800"/>
              <a:gd name="connsiteX30" fmla="*/ 1906859 w 2040673"/>
              <a:gd name="connsiteY30" fmla="*/ 1449659 h 1828800"/>
              <a:gd name="connsiteX31" fmla="*/ 1929161 w 2040673"/>
              <a:gd name="connsiteY31" fmla="*/ 1393903 h 1828800"/>
              <a:gd name="connsiteX32" fmla="*/ 1940312 w 2040673"/>
              <a:gd name="connsiteY32" fmla="*/ 1304693 h 1828800"/>
              <a:gd name="connsiteX33" fmla="*/ 1996068 w 2040673"/>
              <a:gd name="connsiteY33" fmla="*/ 1170878 h 1828800"/>
              <a:gd name="connsiteX34" fmla="*/ 2018371 w 2040673"/>
              <a:gd name="connsiteY34" fmla="*/ 1092820 h 1828800"/>
              <a:gd name="connsiteX35" fmla="*/ 2029522 w 2040673"/>
              <a:gd name="connsiteY35" fmla="*/ 1037064 h 1828800"/>
              <a:gd name="connsiteX36" fmla="*/ 2040673 w 2040673"/>
              <a:gd name="connsiteY36" fmla="*/ 992459 h 1828800"/>
              <a:gd name="connsiteX37" fmla="*/ 2018371 w 2040673"/>
              <a:gd name="connsiteY37" fmla="*/ 691376 h 1828800"/>
              <a:gd name="connsiteX38" fmla="*/ 1873405 w 2040673"/>
              <a:gd name="connsiteY38" fmla="*/ 524108 h 1828800"/>
              <a:gd name="connsiteX39" fmla="*/ 1795347 w 2040673"/>
              <a:gd name="connsiteY39" fmla="*/ 412595 h 1828800"/>
              <a:gd name="connsiteX40" fmla="*/ 1750742 w 2040673"/>
              <a:gd name="connsiteY40" fmla="*/ 345688 h 1828800"/>
              <a:gd name="connsiteX41" fmla="*/ 1728439 w 2040673"/>
              <a:gd name="connsiteY41" fmla="*/ 301083 h 1828800"/>
              <a:gd name="connsiteX42" fmla="*/ 1650381 w 2040673"/>
              <a:gd name="connsiteY42" fmla="*/ 234176 h 1828800"/>
              <a:gd name="connsiteX43" fmla="*/ 1628078 w 2040673"/>
              <a:gd name="connsiteY43" fmla="*/ 200722 h 1828800"/>
              <a:gd name="connsiteX44" fmla="*/ 1594625 w 2040673"/>
              <a:gd name="connsiteY44" fmla="*/ 178420 h 1828800"/>
              <a:gd name="connsiteX45" fmla="*/ 1516566 w 2040673"/>
              <a:gd name="connsiteY45" fmla="*/ 122664 h 1828800"/>
              <a:gd name="connsiteX46" fmla="*/ 1427356 w 2040673"/>
              <a:gd name="connsiteY46" fmla="*/ 66908 h 1828800"/>
              <a:gd name="connsiteX47" fmla="*/ 1326995 w 2040673"/>
              <a:gd name="connsiteY47" fmla="*/ 44605 h 1828800"/>
              <a:gd name="connsiteX48" fmla="*/ 1282390 w 2040673"/>
              <a:gd name="connsiteY48" fmla="*/ 22303 h 1828800"/>
              <a:gd name="connsiteX49" fmla="*/ 1182029 w 2040673"/>
              <a:gd name="connsiteY49" fmla="*/ 11152 h 1828800"/>
              <a:gd name="connsiteX50" fmla="*/ 880947 w 2040673"/>
              <a:gd name="connsiteY50" fmla="*/ 0 h 1828800"/>
              <a:gd name="connsiteX51" fmla="*/ 646771 w 2040673"/>
              <a:gd name="connsiteY51" fmla="*/ 33454 h 1828800"/>
              <a:gd name="connsiteX52" fmla="*/ 602166 w 2040673"/>
              <a:gd name="connsiteY52" fmla="*/ 44605 h 1828800"/>
              <a:gd name="connsiteX53" fmla="*/ 535259 w 2040673"/>
              <a:gd name="connsiteY53" fmla="*/ 66908 h 1828800"/>
              <a:gd name="connsiteX54" fmla="*/ 501805 w 2040673"/>
              <a:gd name="connsiteY54" fmla="*/ 100361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040673" h="1828800">
                <a:moveTo>
                  <a:pt x="379142" y="200722"/>
                </a:moveTo>
                <a:cubicBezTo>
                  <a:pt x="356666" y="206341"/>
                  <a:pt x="263845" y="229019"/>
                  <a:pt x="256478" y="234176"/>
                </a:cubicBezTo>
                <a:cubicBezTo>
                  <a:pt x="243094" y="243545"/>
                  <a:pt x="194871" y="348511"/>
                  <a:pt x="189571" y="356839"/>
                </a:cubicBezTo>
                <a:cubicBezTo>
                  <a:pt x="176793" y="376919"/>
                  <a:pt x="158615" y="393097"/>
                  <a:pt x="144966" y="412595"/>
                </a:cubicBezTo>
                <a:cubicBezTo>
                  <a:pt x="132537" y="430351"/>
                  <a:pt x="123535" y="450318"/>
                  <a:pt x="111512" y="468352"/>
                </a:cubicBezTo>
                <a:cubicBezTo>
                  <a:pt x="53607" y="555210"/>
                  <a:pt x="99320" y="470434"/>
                  <a:pt x="55756" y="557561"/>
                </a:cubicBezTo>
                <a:cubicBezTo>
                  <a:pt x="25575" y="708470"/>
                  <a:pt x="68771" y="484112"/>
                  <a:pt x="33454" y="713678"/>
                </a:cubicBezTo>
                <a:cubicBezTo>
                  <a:pt x="31124" y="728826"/>
                  <a:pt x="24966" y="743190"/>
                  <a:pt x="22303" y="758283"/>
                </a:cubicBezTo>
                <a:cubicBezTo>
                  <a:pt x="13806" y="806430"/>
                  <a:pt x="7434" y="854927"/>
                  <a:pt x="0" y="903249"/>
                </a:cubicBezTo>
                <a:cubicBezTo>
                  <a:pt x="11151" y="973873"/>
                  <a:pt x="16113" y="1045758"/>
                  <a:pt x="33454" y="1115122"/>
                </a:cubicBezTo>
                <a:cubicBezTo>
                  <a:pt x="57200" y="1210104"/>
                  <a:pt x="92601" y="1226146"/>
                  <a:pt x="144966" y="1304693"/>
                </a:cubicBezTo>
                <a:cubicBezTo>
                  <a:pt x="161589" y="1329628"/>
                  <a:pt x="177013" y="1355542"/>
                  <a:pt x="189571" y="1382752"/>
                </a:cubicBezTo>
                <a:cubicBezTo>
                  <a:pt x="199422" y="1404097"/>
                  <a:pt x="200209" y="1429248"/>
                  <a:pt x="211873" y="1449659"/>
                </a:cubicBezTo>
                <a:cubicBezTo>
                  <a:pt x="263128" y="1539354"/>
                  <a:pt x="256995" y="1527976"/>
                  <a:pt x="323386" y="1561171"/>
                </a:cubicBezTo>
                <a:cubicBezTo>
                  <a:pt x="338254" y="1576039"/>
                  <a:pt x="352361" y="1591710"/>
                  <a:pt x="367990" y="1605776"/>
                </a:cubicBezTo>
                <a:cubicBezTo>
                  <a:pt x="389569" y="1625197"/>
                  <a:pt x="415611" y="1639834"/>
                  <a:pt x="434898" y="1661532"/>
                </a:cubicBezTo>
                <a:cubicBezTo>
                  <a:pt x="445942" y="1673956"/>
                  <a:pt x="445446" y="1694383"/>
                  <a:pt x="457200" y="1706137"/>
                </a:cubicBezTo>
                <a:cubicBezTo>
                  <a:pt x="468954" y="1717891"/>
                  <a:pt x="487709" y="1719629"/>
                  <a:pt x="501805" y="1728439"/>
                </a:cubicBezTo>
                <a:cubicBezTo>
                  <a:pt x="561458" y="1765722"/>
                  <a:pt x="528221" y="1759077"/>
                  <a:pt x="591015" y="1784195"/>
                </a:cubicBezTo>
                <a:cubicBezTo>
                  <a:pt x="615266" y="1793896"/>
                  <a:pt x="672402" y="1812172"/>
                  <a:pt x="702527" y="1817649"/>
                </a:cubicBezTo>
                <a:cubicBezTo>
                  <a:pt x="728387" y="1822351"/>
                  <a:pt x="754566" y="1825083"/>
                  <a:pt x="780586" y="1828800"/>
                </a:cubicBezTo>
                <a:cubicBezTo>
                  <a:pt x="869796" y="1825083"/>
                  <a:pt x="960226" y="1832819"/>
                  <a:pt x="1048215" y="1817649"/>
                </a:cubicBezTo>
                <a:cubicBezTo>
                  <a:pt x="1071670" y="1813605"/>
                  <a:pt x="1082970" y="1784244"/>
                  <a:pt x="1103971" y="1773044"/>
                </a:cubicBezTo>
                <a:cubicBezTo>
                  <a:pt x="1139295" y="1754204"/>
                  <a:pt x="1179675" y="1746343"/>
                  <a:pt x="1215483" y="1728439"/>
                </a:cubicBezTo>
                <a:cubicBezTo>
                  <a:pt x="1269562" y="1701399"/>
                  <a:pt x="1359245" y="1653471"/>
                  <a:pt x="1416205" y="1639230"/>
                </a:cubicBezTo>
                <a:lnTo>
                  <a:pt x="1460810" y="1628078"/>
                </a:lnTo>
                <a:cubicBezTo>
                  <a:pt x="1479576" y="1615568"/>
                  <a:pt x="1517651" y="1588188"/>
                  <a:pt x="1538868" y="1583473"/>
                </a:cubicBezTo>
                <a:cubicBezTo>
                  <a:pt x="1590184" y="1572069"/>
                  <a:pt x="1643439" y="1571480"/>
                  <a:pt x="1694986" y="1561171"/>
                </a:cubicBezTo>
                <a:lnTo>
                  <a:pt x="1806498" y="1538869"/>
                </a:lnTo>
                <a:cubicBezTo>
                  <a:pt x="1821366" y="1527718"/>
                  <a:pt x="1837212" y="1517763"/>
                  <a:pt x="1851103" y="1505415"/>
                </a:cubicBezTo>
                <a:cubicBezTo>
                  <a:pt x="1870748" y="1487953"/>
                  <a:pt x="1906859" y="1449659"/>
                  <a:pt x="1906859" y="1449659"/>
                </a:cubicBezTo>
                <a:cubicBezTo>
                  <a:pt x="1914293" y="1431074"/>
                  <a:pt x="1924660" y="1413407"/>
                  <a:pt x="1929161" y="1393903"/>
                </a:cubicBezTo>
                <a:cubicBezTo>
                  <a:pt x="1935899" y="1364702"/>
                  <a:pt x="1931701" y="1333397"/>
                  <a:pt x="1940312" y="1304693"/>
                </a:cubicBezTo>
                <a:cubicBezTo>
                  <a:pt x="1954197" y="1258409"/>
                  <a:pt x="1982793" y="1217341"/>
                  <a:pt x="1996068" y="1170878"/>
                </a:cubicBezTo>
                <a:cubicBezTo>
                  <a:pt x="2003502" y="1144859"/>
                  <a:pt x="2011808" y="1119073"/>
                  <a:pt x="2018371" y="1092820"/>
                </a:cubicBezTo>
                <a:cubicBezTo>
                  <a:pt x="2022968" y="1074433"/>
                  <a:pt x="2025411" y="1055566"/>
                  <a:pt x="2029522" y="1037064"/>
                </a:cubicBezTo>
                <a:cubicBezTo>
                  <a:pt x="2032847" y="1022103"/>
                  <a:pt x="2036956" y="1007327"/>
                  <a:pt x="2040673" y="992459"/>
                </a:cubicBezTo>
                <a:cubicBezTo>
                  <a:pt x="2033239" y="892098"/>
                  <a:pt x="2040795" y="789482"/>
                  <a:pt x="2018371" y="691376"/>
                </a:cubicBezTo>
                <a:cubicBezTo>
                  <a:pt x="2007565" y="644101"/>
                  <a:pt x="1900354" y="557794"/>
                  <a:pt x="1873405" y="524108"/>
                </a:cubicBezTo>
                <a:cubicBezTo>
                  <a:pt x="1800386" y="432835"/>
                  <a:pt x="1854590" y="505693"/>
                  <a:pt x="1795347" y="412595"/>
                </a:cubicBezTo>
                <a:cubicBezTo>
                  <a:pt x="1780957" y="389981"/>
                  <a:pt x="1764533" y="368672"/>
                  <a:pt x="1750742" y="345688"/>
                </a:cubicBezTo>
                <a:cubicBezTo>
                  <a:pt x="1742189" y="331434"/>
                  <a:pt x="1738101" y="314610"/>
                  <a:pt x="1728439" y="301083"/>
                </a:cubicBezTo>
                <a:cubicBezTo>
                  <a:pt x="1698094" y="258600"/>
                  <a:pt x="1688451" y="272246"/>
                  <a:pt x="1650381" y="234176"/>
                </a:cubicBezTo>
                <a:cubicBezTo>
                  <a:pt x="1640904" y="224699"/>
                  <a:pt x="1637555" y="210199"/>
                  <a:pt x="1628078" y="200722"/>
                </a:cubicBezTo>
                <a:cubicBezTo>
                  <a:pt x="1618601" y="191245"/>
                  <a:pt x="1604921" y="187000"/>
                  <a:pt x="1594625" y="178420"/>
                </a:cubicBezTo>
                <a:cubicBezTo>
                  <a:pt x="1479831" y="82758"/>
                  <a:pt x="1648625" y="205201"/>
                  <a:pt x="1516566" y="122664"/>
                </a:cubicBezTo>
                <a:cubicBezTo>
                  <a:pt x="1472960" y="95410"/>
                  <a:pt x="1475797" y="83055"/>
                  <a:pt x="1427356" y="66908"/>
                </a:cubicBezTo>
                <a:cubicBezTo>
                  <a:pt x="1363785" y="45718"/>
                  <a:pt x="1384155" y="66039"/>
                  <a:pt x="1326995" y="44605"/>
                </a:cubicBezTo>
                <a:cubicBezTo>
                  <a:pt x="1311430" y="38768"/>
                  <a:pt x="1298588" y="26041"/>
                  <a:pt x="1282390" y="22303"/>
                </a:cubicBezTo>
                <a:cubicBezTo>
                  <a:pt x="1249592" y="14734"/>
                  <a:pt x="1215637" y="13019"/>
                  <a:pt x="1182029" y="11152"/>
                </a:cubicBezTo>
                <a:cubicBezTo>
                  <a:pt x="1081754" y="5581"/>
                  <a:pt x="981308" y="3717"/>
                  <a:pt x="880947" y="0"/>
                </a:cubicBezTo>
                <a:cubicBezTo>
                  <a:pt x="560646" y="21355"/>
                  <a:pt x="821203" y="-10153"/>
                  <a:pt x="646771" y="33454"/>
                </a:cubicBezTo>
                <a:cubicBezTo>
                  <a:pt x="631903" y="37171"/>
                  <a:pt x="616846" y="40201"/>
                  <a:pt x="602166" y="44605"/>
                </a:cubicBezTo>
                <a:cubicBezTo>
                  <a:pt x="579649" y="51360"/>
                  <a:pt x="535259" y="66908"/>
                  <a:pt x="535259" y="66908"/>
                </a:cubicBezTo>
                <a:lnTo>
                  <a:pt x="501805" y="100361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0312" y="2941637"/>
            <a:ext cx="1252654" cy="4358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run</a:t>
            </a:r>
          </a:p>
        </p:txBody>
      </p:sp>
      <p:sp>
        <p:nvSpPr>
          <p:cNvPr id="10" name="Freeform 9"/>
          <p:cNvSpPr/>
          <p:nvPr/>
        </p:nvSpPr>
        <p:spPr>
          <a:xfrm>
            <a:off x="3792511" y="1960165"/>
            <a:ext cx="2803161" cy="543192"/>
          </a:xfrm>
          <a:custGeom>
            <a:avLst/>
            <a:gdLst>
              <a:gd name="connsiteX0" fmla="*/ 0 w 2803161"/>
              <a:gd name="connsiteY0" fmla="*/ 543192 h 543192"/>
              <a:gd name="connsiteX1" fmla="*/ 119922 w 2803161"/>
              <a:gd name="connsiteY1" fmla="*/ 453251 h 543192"/>
              <a:gd name="connsiteX2" fmla="*/ 209863 w 2803161"/>
              <a:gd name="connsiteY2" fmla="*/ 393291 h 543192"/>
              <a:gd name="connsiteX3" fmla="*/ 239843 w 2803161"/>
              <a:gd name="connsiteY3" fmla="*/ 363310 h 543192"/>
              <a:gd name="connsiteX4" fmla="*/ 344774 w 2803161"/>
              <a:gd name="connsiteY4" fmla="*/ 318340 h 543192"/>
              <a:gd name="connsiteX5" fmla="*/ 389745 w 2803161"/>
              <a:gd name="connsiteY5" fmla="*/ 288360 h 543192"/>
              <a:gd name="connsiteX6" fmla="*/ 629587 w 2803161"/>
              <a:gd name="connsiteY6" fmla="*/ 198419 h 543192"/>
              <a:gd name="connsiteX7" fmla="*/ 674558 w 2803161"/>
              <a:gd name="connsiteY7" fmla="*/ 183428 h 543192"/>
              <a:gd name="connsiteX8" fmla="*/ 749509 w 2803161"/>
              <a:gd name="connsiteY8" fmla="*/ 168438 h 543192"/>
              <a:gd name="connsiteX9" fmla="*/ 884420 w 2803161"/>
              <a:gd name="connsiteY9" fmla="*/ 123468 h 543192"/>
              <a:gd name="connsiteX10" fmla="*/ 929391 w 2803161"/>
              <a:gd name="connsiteY10" fmla="*/ 108478 h 543192"/>
              <a:gd name="connsiteX11" fmla="*/ 1244184 w 2803161"/>
              <a:gd name="connsiteY11" fmla="*/ 78497 h 543192"/>
              <a:gd name="connsiteX12" fmla="*/ 2173574 w 2803161"/>
              <a:gd name="connsiteY12" fmla="*/ 93487 h 543192"/>
              <a:gd name="connsiteX13" fmla="*/ 2308486 w 2803161"/>
              <a:gd name="connsiteY13" fmla="*/ 123468 h 543192"/>
              <a:gd name="connsiteX14" fmla="*/ 2413417 w 2803161"/>
              <a:gd name="connsiteY14" fmla="*/ 138458 h 543192"/>
              <a:gd name="connsiteX15" fmla="*/ 2458387 w 2803161"/>
              <a:gd name="connsiteY15" fmla="*/ 153448 h 543192"/>
              <a:gd name="connsiteX16" fmla="*/ 2518348 w 2803161"/>
              <a:gd name="connsiteY16" fmla="*/ 168438 h 543192"/>
              <a:gd name="connsiteX17" fmla="*/ 2548328 w 2803161"/>
              <a:gd name="connsiteY17" fmla="*/ 198419 h 543192"/>
              <a:gd name="connsiteX18" fmla="*/ 2593299 w 2803161"/>
              <a:gd name="connsiteY18" fmla="*/ 213409 h 543192"/>
              <a:gd name="connsiteX19" fmla="*/ 2653259 w 2803161"/>
              <a:gd name="connsiteY19" fmla="*/ 258379 h 543192"/>
              <a:gd name="connsiteX20" fmla="*/ 2698230 w 2803161"/>
              <a:gd name="connsiteY20" fmla="*/ 273369 h 543192"/>
              <a:gd name="connsiteX21" fmla="*/ 2773181 w 2803161"/>
              <a:gd name="connsiteY21" fmla="*/ 318340 h 543192"/>
              <a:gd name="connsiteX22" fmla="*/ 2788171 w 2803161"/>
              <a:gd name="connsiteY22" fmla="*/ 273369 h 543192"/>
              <a:gd name="connsiteX23" fmla="*/ 2743200 w 2803161"/>
              <a:gd name="connsiteY23" fmla="*/ 108478 h 543192"/>
              <a:gd name="connsiteX24" fmla="*/ 2728210 w 2803161"/>
              <a:gd name="connsiteY24" fmla="*/ 63507 h 543192"/>
              <a:gd name="connsiteX25" fmla="*/ 2713220 w 2803161"/>
              <a:gd name="connsiteY25" fmla="*/ 3546 h 543192"/>
              <a:gd name="connsiteX26" fmla="*/ 2743200 w 2803161"/>
              <a:gd name="connsiteY26" fmla="*/ 93487 h 543192"/>
              <a:gd name="connsiteX27" fmla="*/ 2773181 w 2803161"/>
              <a:gd name="connsiteY27" fmla="*/ 183428 h 543192"/>
              <a:gd name="connsiteX28" fmla="*/ 2788171 w 2803161"/>
              <a:gd name="connsiteY28" fmla="*/ 228399 h 543192"/>
              <a:gd name="connsiteX29" fmla="*/ 2803161 w 2803161"/>
              <a:gd name="connsiteY29" fmla="*/ 273369 h 543192"/>
              <a:gd name="connsiteX30" fmla="*/ 2788171 w 2803161"/>
              <a:gd name="connsiteY30" fmla="*/ 378301 h 543192"/>
              <a:gd name="connsiteX31" fmla="*/ 2698230 w 2803161"/>
              <a:gd name="connsiteY31" fmla="*/ 438261 h 543192"/>
              <a:gd name="connsiteX32" fmla="*/ 2668250 w 2803161"/>
              <a:gd name="connsiteY32" fmla="*/ 468242 h 543192"/>
              <a:gd name="connsiteX33" fmla="*/ 2623279 w 2803161"/>
              <a:gd name="connsiteY33" fmla="*/ 498222 h 543192"/>
              <a:gd name="connsiteX34" fmla="*/ 2578309 w 2803161"/>
              <a:gd name="connsiteY34" fmla="*/ 513212 h 54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03161" h="543192">
                <a:moveTo>
                  <a:pt x="0" y="543192"/>
                </a:moveTo>
                <a:cubicBezTo>
                  <a:pt x="39974" y="513212"/>
                  <a:pt x="78346" y="480968"/>
                  <a:pt x="119922" y="453251"/>
                </a:cubicBezTo>
                <a:cubicBezTo>
                  <a:pt x="149902" y="433264"/>
                  <a:pt x="184385" y="418770"/>
                  <a:pt x="209863" y="393291"/>
                </a:cubicBezTo>
                <a:cubicBezTo>
                  <a:pt x="219856" y="383297"/>
                  <a:pt x="228084" y="371150"/>
                  <a:pt x="239843" y="363310"/>
                </a:cubicBezTo>
                <a:cubicBezTo>
                  <a:pt x="333412" y="300930"/>
                  <a:pt x="264834" y="358310"/>
                  <a:pt x="344774" y="318340"/>
                </a:cubicBezTo>
                <a:cubicBezTo>
                  <a:pt x="360888" y="310283"/>
                  <a:pt x="373387" y="295910"/>
                  <a:pt x="389745" y="288360"/>
                </a:cubicBezTo>
                <a:cubicBezTo>
                  <a:pt x="482966" y="245335"/>
                  <a:pt x="539105" y="228580"/>
                  <a:pt x="629587" y="198419"/>
                </a:cubicBezTo>
                <a:cubicBezTo>
                  <a:pt x="644577" y="193422"/>
                  <a:pt x="659064" y="186527"/>
                  <a:pt x="674558" y="183428"/>
                </a:cubicBezTo>
                <a:lnTo>
                  <a:pt x="749509" y="168438"/>
                </a:lnTo>
                <a:cubicBezTo>
                  <a:pt x="849247" y="118569"/>
                  <a:pt x="768185" y="152526"/>
                  <a:pt x="884420" y="123468"/>
                </a:cubicBezTo>
                <a:cubicBezTo>
                  <a:pt x="899749" y="119636"/>
                  <a:pt x="913712" y="110438"/>
                  <a:pt x="929391" y="108478"/>
                </a:cubicBezTo>
                <a:cubicBezTo>
                  <a:pt x="1033983" y="95404"/>
                  <a:pt x="1244184" y="78497"/>
                  <a:pt x="1244184" y="78497"/>
                </a:cubicBezTo>
                <a:lnTo>
                  <a:pt x="2173574" y="93487"/>
                </a:lnTo>
                <a:cubicBezTo>
                  <a:pt x="2305148" y="97357"/>
                  <a:pt x="2221140" y="105999"/>
                  <a:pt x="2308486" y="123468"/>
                </a:cubicBezTo>
                <a:cubicBezTo>
                  <a:pt x="2343132" y="130397"/>
                  <a:pt x="2378440" y="133461"/>
                  <a:pt x="2413417" y="138458"/>
                </a:cubicBezTo>
                <a:cubicBezTo>
                  <a:pt x="2428407" y="143455"/>
                  <a:pt x="2443194" y="149107"/>
                  <a:pt x="2458387" y="153448"/>
                </a:cubicBezTo>
                <a:cubicBezTo>
                  <a:pt x="2478196" y="159108"/>
                  <a:pt x="2499921" y="159224"/>
                  <a:pt x="2518348" y="168438"/>
                </a:cubicBezTo>
                <a:cubicBezTo>
                  <a:pt x="2530989" y="174759"/>
                  <a:pt x="2536209" y="191148"/>
                  <a:pt x="2548328" y="198419"/>
                </a:cubicBezTo>
                <a:cubicBezTo>
                  <a:pt x="2561877" y="206549"/>
                  <a:pt x="2578309" y="208412"/>
                  <a:pt x="2593299" y="213409"/>
                </a:cubicBezTo>
                <a:cubicBezTo>
                  <a:pt x="2613286" y="228399"/>
                  <a:pt x="2631567" y="245984"/>
                  <a:pt x="2653259" y="258379"/>
                </a:cubicBezTo>
                <a:cubicBezTo>
                  <a:pt x="2666978" y="266219"/>
                  <a:pt x="2684681" y="265239"/>
                  <a:pt x="2698230" y="273369"/>
                </a:cubicBezTo>
                <a:cubicBezTo>
                  <a:pt x="2801114" y="335100"/>
                  <a:pt x="2645785" y="275876"/>
                  <a:pt x="2773181" y="318340"/>
                </a:cubicBezTo>
                <a:cubicBezTo>
                  <a:pt x="2778178" y="303350"/>
                  <a:pt x="2788171" y="289170"/>
                  <a:pt x="2788171" y="273369"/>
                </a:cubicBezTo>
                <a:cubicBezTo>
                  <a:pt x="2788171" y="230992"/>
                  <a:pt x="2754958" y="143751"/>
                  <a:pt x="2743200" y="108478"/>
                </a:cubicBezTo>
                <a:cubicBezTo>
                  <a:pt x="2738203" y="93488"/>
                  <a:pt x="2732042" y="78836"/>
                  <a:pt x="2728210" y="63507"/>
                </a:cubicBezTo>
                <a:cubicBezTo>
                  <a:pt x="2723213" y="43520"/>
                  <a:pt x="2704006" y="-14881"/>
                  <a:pt x="2713220" y="3546"/>
                </a:cubicBezTo>
                <a:cubicBezTo>
                  <a:pt x="2727353" y="31812"/>
                  <a:pt x="2733207" y="63507"/>
                  <a:pt x="2743200" y="93487"/>
                </a:cubicBezTo>
                <a:lnTo>
                  <a:pt x="2773181" y="183428"/>
                </a:lnTo>
                <a:lnTo>
                  <a:pt x="2788171" y="228399"/>
                </a:lnTo>
                <a:lnTo>
                  <a:pt x="2803161" y="273369"/>
                </a:lnTo>
                <a:cubicBezTo>
                  <a:pt x="2798164" y="308346"/>
                  <a:pt x="2807140" y="348492"/>
                  <a:pt x="2788171" y="378301"/>
                </a:cubicBezTo>
                <a:cubicBezTo>
                  <a:pt x="2768826" y="408700"/>
                  <a:pt x="2723708" y="412782"/>
                  <a:pt x="2698230" y="438261"/>
                </a:cubicBezTo>
                <a:cubicBezTo>
                  <a:pt x="2688237" y="448255"/>
                  <a:pt x="2679286" y="459413"/>
                  <a:pt x="2668250" y="468242"/>
                </a:cubicBezTo>
                <a:cubicBezTo>
                  <a:pt x="2654182" y="479497"/>
                  <a:pt x="2639393" y="490165"/>
                  <a:pt x="2623279" y="498222"/>
                </a:cubicBezTo>
                <a:cubicBezTo>
                  <a:pt x="2609146" y="505288"/>
                  <a:pt x="2578309" y="513212"/>
                  <a:pt x="2578309" y="51321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912433" y="3822492"/>
            <a:ext cx="2758190" cy="509665"/>
          </a:xfrm>
          <a:custGeom>
            <a:avLst/>
            <a:gdLst>
              <a:gd name="connsiteX0" fmla="*/ 0 w 2758190"/>
              <a:gd name="connsiteY0" fmla="*/ 59960 h 509665"/>
              <a:gd name="connsiteX1" fmla="*/ 74951 w 2758190"/>
              <a:gd name="connsiteY1" fmla="*/ 164892 h 509665"/>
              <a:gd name="connsiteX2" fmla="*/ 164892 w 2758190"/>
              <a:gd name="connsiteY2" fmla="*/ 194872 h 509665"/>
              <a:gd name="connsiteX3" fmla="*/ 254833 w 2758190"/>
              <a:gd name="connsiteY3" fmla="*/ 224852 h 509665"/>
              <a:gd name="connsiteX4" fmla="*/ 314793 w 2758190"/>
              <a:gd name="connsiteY4" fmla="*/ 239842 h 509665"/>
              <a:gd name="connsiteX5" fmla="*/ 899410 w 2758190"/>
              <a:gd name="connsiteY5" fmla="*/ 374754 h 509665"/>
              <a:gd name="connsiteX6" fmla="*/ 1603947 w 2758190"/>
              <a:gd name="connsiteY6" fmla="*/ 404734 h 509665"/>
              <a:gd name="connsiteX7" fmla="*/ 1933731 w 2758190"/>
              <a:gd name="connsiteY7" fmla="*/ 434715 h 509665"/>
              <a:gd name="connsiteX8" fmla="*/ 2218544 w 2758190"/>
              <a:gd name="connsiteY8" fmla="*/ 419724 h 509665"/>
              <a:gd name="connsiteX9" fmla="*/ 2278505 w 2758190"/>
              <a:gd name="connsiteY9" fmla="*/ 404734 h 509665"/>
              <a:gd name="connsiteX10" fmla="*/ 2353456 w 2758190"/>
              <a:gd name="connsiteY10" fmla="*/ 389744 h 509665"/>
              <a:gd name="connsiteX11" fmla="*/ 2458387 w 2758190"/>
              <a:gd name="connsiteY11" fmla="*/ 344774 h 509665"/>
              <a:gd name="connsiteX12" fmla="*/ 2548328 w 2758190"/>
              <a:gd name="connsiteY12" fmla="*/ 269823 h 509665"/>
              <a:gd name="connsiteX13" fmla="*/ 2638269 w 2758190"/>
              <a:gd name="connsiteY13" fmla="*/ 209862 h 509665"/>
              <a:gd name="connsiteX14" fmla="*/ 2683239 w 2758190"/>
              <a:gd name="connsiteY14" fmla="*/ 179882 h 509665"/>
              <a:gd name="connsiteX15" fmla="*/ 2743200 w 2758190"/>
              <a:gd name="connsiteY15" fmla="*/ 119921 h 509665"/>
              <a:gd name="connsiteX16" fmla="*/ 2653259 w 2758190"/>
              <a:gd name="connsiteY16" fmla="*/ 74951 h 509665"/>
              <a:gd name="connsiteX17" fmla="*/ 2608288 w 2758190"/>
              <a:gd name="connsiteY17" fmla="*/ 44970 h 509665"/>
              <a:gd name="connsiteX18" fmla="*/ 2563318 w 2758190"/>
              <a:gd name="connsiteY18" fmla="*/ 29980 h 509665"/>
              <a:gd name="connsiteX19" fmla="*/ 2518347 w 2758190"/>
              <a:gd name="connsiteY19" fmla="*/ 0 h 509665"/>
              <a:gd name="connsiteX20" fmla="*/ 2608288 w 2758190"/>
              <a:gd name="connsiteY20" fmla="*/ 29980 h 509665"/>
              <a:gd name="connsiteX21" fmla="*/ 2653259 w 2758190"/>
              <a:gd name="connsiteY21" fmla="*/ 44970 h 509665"/>
              <a:gd name="connsiteX22" fmla="*/ 2683239 w 2758190"/>
              <a:gd name="connsiteY22" fmla="*/ 74951 h 509665"/>
              <a:gd name="connsiteX23" fmla="*/ 2728210 w 2758190"/>
              <a:gd name="connsiteY23" fmla="*/ 104931 h 509665"/>
              <a:gd name="connsiteX24" fmla="*/ 2758190 w 2758190"/>
              <a:gd name="connsiteY24" fmla="*/ 149901 h 509665"/>
              <a:gd name="connsiteX25" fmla="*/ 2713219 w 2758190"/>
              <a:gd name="connsiteY25" fmla="*/ 329783 h 509665"/>
              <a:gd name="connsiteX26" fmla="*/ 2698229 w 2758190"/>
              <a:gd name="connsiteY26" fmla="*/ 389744 h 509665"/>
              <a:gd name="connsiteX27" fmla="*/ 2668249 w 2758190"/>
              <a:gd name="connsiteY27" fmla="*/ 509665 h 509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758190" h="509665">
                <a:moveTo>
                  <a:pt x="0" y="59960"/>
                </a:moveTo>
                <a:cubicBezTo>
                  <a:pt x="19751" y="99462"/>
                  <a:pt x="32878" y="141518"/>
                  <a:pt x="74951" y="164892"/>
                </a:cubicBezTo>
                <a:cubicBezTo>
                  <a:pt x="102576" y="180239"/>
                  <a:pt x="134912" y="184879"/>
                  <a:pt x="164892" y="194872"/>
                </a:cubicBezTo>
                <a:lnTo>
                  <a:pt x="254833" y="224852"/>
                </a:lnTo>
                <a:lnTo>
                  <a:pt x="314793" y="239842"/>
                </a:lnTo>
                <a:cubicBezTo>
                  <a:pt x="518437" y="341666"/>
                  <a:pt x="479233" y="328637"/>
                  <a:pt x="899410" y="374754"/>
                </a:cubicBezTo>
                <a:cubicBezTo>
                  <a:pt x="1133065" y="400399"/>
                  <a:pt x="1369182" y="392996"/>
                  <a:pt x="1603947" y="404734"/>
                </a:cubicBezTo>
                <a:cubicBezTo>
                  <a:pt x="1738217" y="411447"/>
                  <a:pt x="1807490" y="420688"/>
                  <a:pt x="1933731" y="434715"/>
                </a:cubicBezTo>
                <a:cubicBezTo>
                  <a:pt x="2028669" y="429718"/>
                  <a:pt x="2123832" y="427960"/>
                  <a:pt x="2218544" y="419724"/>
                </a:cubicBezTo>
                <a:cubicBezTo>
                  <a:pt x="2239069" y="417939"/>
                  <a:pt x="2258393" y="409203"/>
                  <a:pt x="2278505" y="404734"/>
                </a:cubicBezTo>
                <a:cubicBezTo>
                  <a:pt x="2303377" y="399207"/>
                  <a:pt x="2328472" y="394741"/>
                  <a:pt x="2353456" y="389744"/>
                </a:cubicBezTo>
                <a:cubicBezTo>
                  <a:pt x="2466360" y="314475"/>
                  <a:pt x="2322865" y="402856"/>
                  <a:pt x="2458387" y="344774"/>
                </a:cubicBezTo>
                <a:cubicBezTo>
                  <a:pt x="2509512" y="322863"/>
                  <a:pt x="2504130" y="304199"/>
                  <a:pt x="2548328" y="269823"/>
                </a:cubicBezTo>
                <a:cubicBezTo>
                  <a:pt x="2576770" y="247702"/>
                  <a:pt x="2608289" y="229849"/>
                  <a:pt x="2638269" y="209862"/>
                </a:cubicBezTo>
                <a:cubicBezTo>
                  <a:pt x="2653259" y="199869"/>
                  <a:pt x="2670500" y="192621"/>
                  <a:pt x="2683239" y="179882"/>
                </a:cubicBezTo>
                <a:lnTo>
                  <a:pt x="2743200" y="119921"/>
                </a:lnTo>
                <a:cubicBezTo>
                  <a:pt x="2614309" y="33995"/>
                  <a:pt x="2777392" y="137018"/>
                  <a:pt x="2653259" y="74951"/>
                </a:cubicBezTo>
                <a:cubicBezTo>
                  <a:pt x="2637145" y="66894"/>
                  <a:pt x="2624402" y="53027"/>
                  <a:pt x="2608288" y="44970"/>
                </a:cubicBezTo>
                <a:cubicBezTo>
                  <a:pt x="2594155" y="37904"/>
                  <a:pt x="2577451" y="37046"/>
                  <a:pt x="2563318" y="29980"/>
                </a:cubicBezTo>
                <a:cubicBezTo>
                  <a:pt x="2547204" y="21923"/>
                  <a:pt x="2500331" y="0"/>
                  <a:pt x="2518347" y="0"/>
                </a:cubicBezTo>
                <a:cubicBezTo>
                  <a:pt x="2549949" y="0"/>
                  <a:pt x="2578308" y="19987"/>
                  <a:pt x="2608288" y="29980"/>
                </a:cubicBezTo>
                <a:lnTo>
                  <a:pt x="2653259" y="44970"/>
                </a:lnTo>
                <a:cubicBezTo>
                  <a:pt x="2663252" y="54964"/>
                  <a:pt x="2672203" y="66122"/>
                  <a:pt x="2683239" y="74951"/>
                </a:cubicBezTo>
                <a:cubicBezTo>
                  <a:pt x="2697307" y="86206"/>
                  <a:pt x="2715471" y="92192"/>
                  <a:pt x="2728210" y="104931"/>
                </a:cubicBezTo>
                <a:cubicBezTo>
                  <a:pt x="2740949" y="117670"/>
                  <a:pt x="2748197" y="134911"/>
                  <a:pt x="2758190" y="149901"/>
                </a:cubicBezTo>
                <a:lnTo>
                  <a:pt x="2713219" y="329783"/>
                </a:lnTo>
                <a:cubicBezTo>
                  <a:pt x="2708222" y="349770"/>
                  <a:pt x="2704744" y="370199"/>
                  <a:pt x="2698229" y="389744"/>
                </a:cubicBezTo>
                <a:cubicBezTo>
                  <a:pt x="2665089" y="489166"/>
                  <a:pt x="2668249" y="448083"/>
                  <a:pt x="2668249" y="50966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73512" y="1493837"/>
            <a:ext cx="165942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withdraw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712" y="4465637"/>
            <a:ext cx="147508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deposit</a:t>
            </a:r>
          </a:p>
        </p:txBody>
      </p:sp>
    </p:spTree>
    <p:extLst>
      <p:ext uri="{BB962C8B-B14F-4D97-AF65-F5344CB8AC3E}">
        <p14:creationId xmlns:p14="http://schemas.microsoft.com/office/powerpoint/2010/main" val="15294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512" y="1493837"/>
            <a:ext cx="9072563" cy="4989036"/>
          </a:xfrm>
        </p:spPr>
        <p:txBody>
          <a:bodyPr>
            <a:normAutofit fontScale="85000" lnSpcReduction="10000"/>
          </a:bodyPr>
          <a:lstStyle/>
          <a:p>
            <a:pPr marL="817563" lvl="1" indent="-803275" algn="ctr" eaLnBrk="1" hangingPunct="1">
              <a:buFontTx/>
              <a:buNone/>
              <a:defRPr/>
            </a:pP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money;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b="1" dirty="0"/>
              <a:t>encapsulation</a:t>
            </a:r>
            <a:r>
              <a:rPr lang="en-US" dirty="0"/>
              <a:t>: Hiding implementation details of an </a:t>
            </a:r>
            <a:br>
              <a:rPr lang="en-US" dirty="0"/>
            </a:br>
            <a:r>
              <a:rPr lang="en-US" dirty="0"/>
              <a:t>object from its clients.</a:t>
            </a:r>
          </a:p>
          <a:p>
            <a:pPr lvl="1" eaLnBrk="1" hangingPunct="1">
              <a:lnSpc>
                <a:spcPct val="40000"/>
              </a:lnSpc>
              <a:defRPr/>
            </a:pPr>
            <a:endParaRPr lang="en-US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provides </a:t>
            </a:r>
            <a:r>
              <a:rPr lang="en-US" i="1" dirty="0"/>
              <a:t>abstraction</a:t>
            </a:r>
            <a:r>
              <a:rPr lang="en-US" dirty="0"/>
              <a:t>.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en-US" dirty="0"/>
              <a:t>separates external view (behavior) from internal view (state)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/>
              <a:t>Encapsulation protects the integrity of an object's data.</a:t>
            </a:r>
          </a:p>
          <a:p>
            <a:pPr lvl="1" eaLnBrk="1" hangingPunct="1">
              <a:lnSpc>
                <a:spcPct val="110000"/>
              </a:lnSpc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A class's instance variables should be declared </a:t>
            </a:r>
            <a:r>
              <a:rPr lang="en-US" i="1" dirty="0"/>
              <a:t>private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en-US" dirty="0"/>
              <a:t>No code outside the class can access or change it.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Adding Privacy</a:t>
            </a:r>
          </a:p>
        </p:txBody>
      </p:sp>
      <p:sp>
        <p:nvSpPr>
          <p:cNvPr id="2" name="Freeform 1"/>
          <p:cNvSpPr/>
          <p:nvPr/>
        </p:nvSpPr>
        <p:spPr>
          <a:xfrm>
            <a:off x="2819400" y="1280160"/>
            <a:ext cx="1706880" cy="868680"/>
          </a:xfrm>
          <a:custGeom>
            <a:avLst/>
            <a:gdLst>
              <a:gd name="connsiteX0" fmla="*/ 1386840 w 1706880"/>
              <a:gd name="connsiteY0" fmla="*/ 167640 h 868680"/>
              <a:gd name="connsiteX1" fmla="*/ 1325880 w 1706880"/>
              <a:gd name="connsiteY1" fmla="*/ 182880 h 868680"/>
              <a:gd name="connsiteX2" fmla="*/ 1280160 w 1706880"/>
              <a:gd name="connsiteY2" fmla="*/ 167640 h 868680"/>
              <a:gd name="connsiteX3" fmla="*/ 1158240 w 1706880"/>
              <a:gd name="connsiteY3" fmla="*/ 106680 h 868680"/>
              <a:gd name="connsiteX4" fmla="*/ 1066800 w 1706880"/>
              <a:gd name="connsiteY4" fmla="*/ 76200 h 868680"/>
              <a:gd name="connsiteX5" fmla="*/ 1005840 w 1706880"/>
              <a:gd name="connsiteY5" fmla="*/ 60960 h 868680"/>
              <a:gd name="connsiteX6" fmla="*/ 914400 w 1706880"/>
              <a:gd name="connsiteY6" fmla="*/ 30480 h 868680"/>
              <a:gd name="connsiteX7" fmla="*/ 777240 w 1706880"/>
              <a:gd name="connsiteY7" fmla="*/ 0 h 868680"/>
              <a:gd name="connsiteX8" fmla="*/ 487680 w 1706880"/>
              <a:gd name="connsiteY8" fmla="*/ 15240 h 868680"/>
              <a:gd name="connsiteX9" fmla="*/ 350520 w 1706880"/>
              <a:gd name="connsiteY9" fmla="*/ 45720 h 868680"/>
              <a:gd name="connsiteX10" fmla="*/ 259080 w 1706880"/>
              <a:gd name="connsiteY10" fmla="*/ 76200 h 868680"/>
              <a:gd name="connsiteX11" fmla="*/ 167640 w 1706880"/>
              <a:gd name="connsiteY11" fmla="*/ 137160 h 868680"/>
              <a:gd name="connsiteX12" fmla="*/ 76200 w 1706880"/>
              <a:gd name="connsiteY12" fmla="*/ 213360 h 868680"/>
              <a:gd name="connsiteX13" fmla="*/ 15240 w 1706880"/>
              <a:gd name="connsiteY13" fmla="*/ 320040 h 868680"/>
              <a:gd name="connsiteX14" fmla="*/ 0 w 1706880"/>
              <a:gd name="connsiteY14" fmla="*/ 365760 h 868680"/>
              <a:gd name="connsiteX15" fmla="*/ 15240 w 1706880"/>
              <a:gd name="connsiteY15" fmla="*/ 579120 h 868680"/>
              <a:gd name="connsiteX16" fmla="*/ 60960 w 1706880"/>
              <a:gd name="connsiteY16" fmla="*/ 670560 h 868680"/>
              <a:gd name="connsiteX17" fmla="*/ 106680 w 1706880"/>
              <a:gd name="connsiteY17" fmla="*/ 701040 h 868680"/>
              <a:gd name="connsiteX18" fmla="*/ 152400 w 1706880"/>
              <a:gd name="connsiteY18" fmla="*/ 746760 h 868680"/>
              <a:gd name="connsiteX19" fmla="*/ 243840 w 1706880"/>
              <a:gd name="connsiteY19" fmla="*/ 807720 h 868680"/>
              <a:gd name="connsiteX20" fmla="*/ 289560 w 1706880"/>
              <a:gd name="connsiteY20" fmla="*/ 838200 h 868680"/>
              <a:gd name="connsiteX21" fmla="*/ 381000 w 1706880"/>
              <a:gd name="connsiteY21" fmla="*/ 868680 h 868680"/>
              <a:gd name="connsiteX22" fmla="*/ 1432560 w 1706880"/>
              <a:gd name="connsiteY22" fmla="*/ 853440 h 868680"/>
              <a:gd name="connsiteX23" fmla="*/ 1524000 w 1706880"/>
              <a:gd name="connsiteY23" fmla="*/ 822960 h 868680"/>
              <a:gd name="connsiteX24" fmla="*/ 1615440 w 1706880"/>
              <a:gd name="connsiteY24" fmla="*/ 762000 h 868680"/>
              <a:gd name="connsiteX25" fmla="*/ 1645920 w 1706880"/>
              <a:gd name="connsiteY25" fmla="*/ 716280 h 868680"/>
              <a:gd name="connsiteX26" fmla="*/ 1691640 w 1706880"/>
              <a:gd name="connsiteY26" fmla="*/ 685800 h 868680"/>
              <a:gd name="connsiteX27" fmla="*/ 1706880 w 1706880"/>
              <a:gd name="connsiteY27" fmla="*/ 640080 h 868680"/>
              <a:gd name="connsiteX28" fmla="*/ 1661160 w 1706880"/>
              <a:gd name="connsiteY28" fmla="*/ 411480 h 868680"/>
              <a:gd name="connsiteX29" fmla="*/ 1645920 w 1706880"/>
              <a:gd name="connsiteY29" fmla="*/ 365760 h 868680"/>
              <a:gd name="connsiteX30" fmla="*/ 1630680 w 1706880"/>
              <a:gd name="connsiteY30" fmla="*/ 320040 h 868680"/>
              <a:gd name="connsiteX31" fmla="*/ 1600200 w 1706880"/>
              <a:gd name="connsiteY31" fmla="*/ 274320 h 868680"/>
              <a:gd name="connsiteX32" fmla="*/ 1539240 w 1706880"/>
              <a:gd name="connsiteY32" fmla="*/ 182880 h 868680"/>
              <a:gd name="connsiteX33" fmla="*/ 1447800 w 1706880"/>
              <a:gd name="connsiteY33" fmla="*/ 137160 h 868680"/>
              <a:gd name="connsiteX34" fmla="*/ 1402080 w 1706880"/>
              <a:gd name="connsiteY34" fmla="*/ 106680 h 868680"/>
              <a:gd name="connsiteX35" fmla="*/ 1036320 w 1706880"/>
              <a:gd name="connsiteY35" fmla="*/ 137160 h 868680"/>
              <a:gd name="connsiteX36" fmla="*/ 1005840 w 1706880"/>
              <a:gd name="connsiteY36" fmla="*/ 15240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06880" h="868680">
                <a:moveTo>
                  <a:pt x="1386840" y="167640"/>
                </a:moveTo>
                <a:cubicBezTo>
                  <a:pt x="1366520" y="172720"/>
                  <a:pt x="1346825" y="182880"/>
                  <a:pt x="1325880" y="182880"/>
                </a:cubicBezTo>
                <a:cubicBezTo>
                  <a:pt x="1309816" y="182880"/>
                  <a:pt x="1294784" y="174287"/>
                  <a:pt x="1280160" y="167640"/>
                </a:cubicBezTo>
                <a:cubicBezTo>
                  <a:pt x="1238796" y="148838"/>
                  <a:pt x="1201345" y="121048"/>
                  <a:pt x="1158240" y="106680"/>
                </a:cubicBezTo>
                <a:cubicBezTo>
                  <a:pt x="1127760" y="96520"/>
                  <a:pt x="1097969" y="83992"/>
                  <a:pt x="1066800" y="76200"/>
                </a:cubicBezTo>
                <a:cubicBezTo>
                  <a:pt x="1046480" y="71120"/>
                  <a:pt x="1025902" y="66979"/>
                  <a:pt x="1005840" y="60960"/>
                </a:cubicBezTo>
                <a:cubicBezTo>
                  <a:pt x="975066" y="51728"/>
                  <a:pt x="945905" y="36781"/>
                  <a:pt x="914400" y="30480"/>
                </a:cubicBezTo>
                <a:cubicBezTo>
                  <a:pt x="817661" y="11132"/>
                  <a:pt x="863330" y="21522"/>
                  <a:pt x="777240" y="0"/>
                </a:cubicBezTo>
                <a:cubicBezTo>
                  <a:pt x="680720" y="5080"/>
                  <a:pt x="584000" y="7213"/>
                  <a:pt x="487680" y="15240"/>
                </a:cubicBezTo>
                <a:cubicBezTo>
                  <a:pt x="467601" y="16913"/>
                  <a:pt x="374622" y="38489"/>
                  <a:pt x="350520" y="45720"/>
                </a:cubicBezTo>
                <a:cubicBezTo>
                  <a:pt x="319746" y="54952"/>
                  <a:pt x="285813" y="58378"/>
                  <a:pt x="259080" y="76200"/>
                </a:cubicBezTo>
                <a:lnTo>
                  <a:pt x="167640" y="137160"/>
                </a:lnTo>
                <a:cubicBezTo>
                  <a:pt x="122685" y="167130"/>
                  <a:pt x="112870" y="169356"/>
                  <a:pt x="76200" y="213360"/>
                </a:cubicBezTo>
                <a:cubicBezTo>
                  <a:pt x="53692" y="240370"/>
                  <a:pt x="28392" y="289351"/>
                  <a:pt x="15240" y="320040"/>
                </a:cubicBezTo>
                <a:cubicBezTo>
                  <a:pt x="8912" y="334805"/>
                  <a:pt x="5080" y="350520"/>
                  <a:pt x="0" y="365760"/>
                </a:cubicBezTo>
                <a:cubicBezTo>
                  <a:pt x="5080" y="436880"/>
                  <a:pt x="6909" y="508307"/>
                  <a:pt x="15240" y="579120"/>
                </a:cubicBezTo>
                <a:cubicBezTo>
                  <a:pt x="18545" y="607215"/>
                  <a:pt x="41781" y="651381"/>
                  <a:pt x="60960" y="670560"/>
                </a:cubicBezTo>
                <a:cubicBezTo>
                  <a:pt x="73912" y="683512"/>
                  <a:pt x="92609" y="689314"/>
                  <a:pt x="106680" y="701040"/>
                </a:cubicBezTo>
                <a:cubicBezTo>
                  <a:pt x="123237" y="714838"/>
                  <a:pt x="135387" y="733528"/>
                  <a:pt x="152400" y="746760"/>
                </a:cubicBezTo>
                <a:cubicBezTo>
                  <a:pt x="181316" y="769250"/>
                  <a:pt x="213360" y="787400"/>
                  <a:pt x="243840" y="807720"/>
                </a:cubicBezTo>
                <a:cubicBezTo>
                  <a:pt x="259080" y="817880"/>
                  <a:pt x="272184" y="832408"/>
                  <a:pt x="289560" y="838200"/>
                </a:cubicBezTo>
                <a:lnTo>
                  <a:pt x="381000" y="868680"/>
                </a:lnTo>
                <a:cubicBezTo>
                  <a:pt x="731520" y="863600"/>
                  <a:pt x="1082283" y="867451"/>
                  <a:pt x="1432560" y="853440"/>
                </a:cubicBezTo>
                <a:cubicBezTo>
                  <a:pt x="1464663" y="852156"/>
                  <a:pt x="1497267" y="840782"/>
                  <a:pt x="1524000" y="822960"/>
                </a:cubicBezTo>
                <a:lnTo>
                  <a:pt x="1615440" y="762000"/>
                </a:lnTo>
                <a:cubicBezTo>
                  <a:pt x="1625600" y="746760"/>
                  <a:pt x="1632968" y="729232"/>
                  <a:pt x="1645920" y="716280"/>
                </a:cubicBezTo>
                <a:cubicBezTo>
                  <a:pt x="1658872" y="703328"/>
                  <a:pt x="1680198" y="700103"/>
                  <a:pt x="1691640" y="685800"/>
                </a:cubicBezTo>
                <a:cubicBezTo>
                  <a:pt x="1701675" y="673256"/>
                  <a:pt x="1701800" y="655320"/>
                  <a:pt x="1706880" y="640080"/>
                </a:cubicBezTo>
                <a:cubicBezTo>
                  <a:pt x="1688092" y="470988"/>
                  <a:pt x="1706187" y="546561"/>
                  <a:pt x="1661160" y="411480"/>
                </a:cubicBezTo>
                <a:lnTo>
                  <a:pt x="1645920" y="365760"/>
                </a:lnTo>
                <a:cubicBezTo>
                  <a:pt x="1640840" y="350520"/>
                  <a:pt x="1639591" y="333406"/>
                  <a:pt x="1630680" y="320040"/>
                </a:cubicBezTo>
                <a:cubicBezTo>
                  <a:pt x="1620520" y="304800"/>
                  <a:pt x="1608391" y="290703"/>
                  <a:pt x="1600200" y="274320"/>
                </a:cubicBezTo>
                <a:cubicBezTo>
                  <a:pt x="1565317" y="204555"/>
                  <a:pt x="1613528" y="244787"/>
                  <a:pt x="1539240" y="182880"/>
                </a:cubicBezTo>
                <a:cubicBezTo>
                  <a:pt x="1473726" y="128285"/>
                  <a:pt x="1516533" y="171527"/>
                  <a:pt x="1447800" y="137160"/>
                </a:cubicBezTo>
                <a:cubicBezTo>
                  <a:pt x="1431417" y="128969"/>
                  <a:pt x="1417320" y="116840"/>
                  <a:pt x="1402080" y="106680"/>
                </a:cubicBezTo>
                <a:cubicBezTo>
                  <a:pt x="1250939" y="113877"/>
                  <a:pt x="1155542" y="89471"/>
                  <a:pt x="1036320" y="137160"/>
                </a:cubicBezTo>
                <a:cubicBezTo>
                  <a:pt x="1025773" y="141379"/>
                  <a:pt x="1016000" y="147320"/>
                  <a:pt x="1005840" y="152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9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2560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instance variable define what makes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7112" y="1036637"/>
            <a:ext cx="358309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This goes in its own file!</a:t>
            </a:r>
          </a:p>
        </p:txBody>
      </p:sp>
      <p:sp>
        <p:nvSpPr>
          <p:cNvPr id="8" name="Freeform 7"/>
          <p:cNvSpPr/>
          <p:nvPr/>
        </p:nvSpPr>
        <p:spPr>
          <a:xfrm>
            <a:off x="3761030" y="1633928"/>
            <a:ext cx="616098" cy="698109"/>
          </a:xfrm>
          <a:custGeom>
            <a:avLst/>
            <a:gdLst>
              <a:gd name="connsiteX0" fmla="*/ 316295 w 616098"/>
              <a:gd name="connsiteY0" fmla="*/ 0 h 869429"/>
              <a:gd name="connsiteX1" fmla="*/ 301304 w 616098"/>
              <a:gd name="connsiteY1" fmla="*/ 434715 h 869429"/>
              <a:gd name="connsiteX2" fmla="*/ 271324 w 616098"/>
              <a:gd name="connsiteY2" fmla="*/ 479685 h 869429"/>
              <a:gd name="connsiteX3" fmla="*/ 211363 w 616098"/>
              <a:gd name="connsiteY3" fmla="*/ 599606 h 869429"/>
              <a:gd name="connsiteX4" fmla="*/ 181383 w 616098"/>
              <a:gd name="connsiteY4" fmla="*/ 689547 h 869429"/>
              <a:gd name="connsiteX5" fmla="*/ 151403 w 616098"/>
              <a:gd name="connsiteY5" fmla="*/ 734518 h 869429"/>
              <a:gd name="connsiteX6" fmla="*/ 106432 w 616098"/>
              <a:gd name="connsiteY6" fmla="*/ 809469 h 869429"/>
              <a:gd name="connsiteX7" fmla="*/ 91442 w 616098"/>
              <a:gd name="connsiteY7" fmla="*/ 764498 h 869429"/>
              <a:gd name="connsiteX8" fmla="*/ 76452 w 616098"/>
              <a:gd name="connsiteY8" fmla="*/ 704538 h 869429"/>
              <a:gd name="connsiteX9" fmla="*/ 46472 w 616098"/>
              <a:gd name="connsiteY9" fmla="*/ 674557 h 869429"/>
              <a:gd name="connsiteX10" fmla="*/ 16491 w 616098"/>
              <a:gd name="connsiteY10" fmla="*/ 584616 h 869429"/>
              <a:gd name="connsiteX11" fmla="*/ 31481 w 616098"/>
              <a:gd name="connsiteY11" fmla="*/ 584616 h 869429"/>
              <a:gd name="connsiteX12" fmla="*/ 76452 w 616098"/>
              <a:gd name="connsiteY12" fmla="*/ 674557 h 869429"/>
              <a:gd name="connsiteX13" fmla="*/ 91442 w 616098"/>
              <a:gd name="connsiteY13" fmla="*/ 719528 h 869429"/>
              <a:gd name="connsiteX14" fmla="*/ 106432 w 616098"/>
              <a:gd name="connsiteY14" fmla="*/ 779488 h 869429"/>
              <a:gd name="connsiteX15" fmla="*/ 136413 w 616098"/>
              <a:gd name="connsiteY15" fmla="*/ 869429 h 869429"/>
              <a:gd name="connsiteX16" fmla="*/ 181383 w 616098"/>
              <a:gd name="connsiteY16" fmla="*/ 854439 h 869429"/>
              <a:gd name="connsiteX17" fmla="*/ 241344 w 616098"/>
              <a:gd name="connsiteY17" fmla="*/ 839449 h 869429"/>
              <a:gd name="connsiteX18" fmla="*/ 316295 w 616098"/>
              <a:gd name="connsiteY18" fmla="*/ 809469 h 869429"/>
              <a:gd name="connsiteX19" fmla="*/ 466196 w 616098"/>
              <a:gd name="connsiteY19" fmla="*/ 749508 h 869429"/>
              <a:gd name="connsiteX20" fmla="*/ 496177 w 616098"/>
              <a:gd name="connsiteY20" fmla="*/ 719528 h 869429"/>
              <a:gd name="connsiteX21" fmla="*/ 556137 w 616098"/>
              <a:gd name="connsiteY21" fmla="*/ 689547 h 869429"/>
              <a:gd name="connsiteX22" fmla="*/ 616098 w 616098"/>
              <a:gd name="connsiteY22" fmla="*/ 64457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16098" h="869429">
                <a:moveTo>
                  <a:pt x="316295" y="0"/>
                </a:moveTo>
                <a:cubicBezTo>
                  <a:pt x="311298" y="144905"/>
                  <a:pt x="314838" y="290357"/>
                  <a:pt x="301304" y="434715"/>
                </a:cubicBezTo>
                <a:cubicBezTo>
                  <a:pt x="299622" y="452652"/>
                  <a:pt x="278641" y="463222"/>
                  <a:pt x="271324" y="479685"/>
                </a:cubicBezTo>
                <a:cubicBezTo>
                  <a:pt x="216206" y="603702"/>
                  <a:pt x="272934" y="538037"/>
                  <a:pt x="211363" y="599606"/>
                </a:cubicBezTo>
                <a:cubicBezTo>
                  <a:pt x="201370" y="629586"/>
                  <a:pt x="198912" y="663252"/>
                  <a:pt x="181383" y="689547"/>
                </a:cubicBezTo>
                <a:cubicBezTo>
                  <a:pt x="171390" y="704537"/>
                  <a:pt x="159460" y="718404"/>
                  <a:pt x="151403" y="734518"/>
                </a:cubicBezTo>
                <a:cubicBezTo>
                  <a:pt x="112485" y="812354"/>
                  <a:pt x="164991" y="750910"/>
                  <a:pt x="106432" y="809469"/>
                </a:cubicBezTo>
                <a:cubicBezTo>
                  <a:pt x="101435" y="794479"/>
                  <a:pt x="95783" y="779691"/>
                  <a:pt x="91442" y="764498"/>
                </a:cubicBezTo>
                <a:cubicBezTo>
                  <a:pt x="85782" y="744689"/>
                  <a:pt x="85665" y="722965"/>
                  <a:pt x="76452" y="704538"/>
                </a:cubicBezTo>
                <a:cubicBezTo>
                  <a:pt x="70132" y="691897"/>
                  <a:pt x="56465" y="684551"/>
                  <a:pt x="46472" y="674557"/>
                </a:cubicBezTo>
                <a:lnTo>
                  <a:pt x="16491" y="584616"/>
                </a:lnTo>
                <a:cubicBezTo>
                  <a:pt x="12793" y="573523"/>
                  <a:pt x="-26635" y="468386"/>
                  <a:pt x="31481" y="584616"/>
                </a:cubicBezTo>
                <a:cubicBezTo>
                  <a:pt x="93543" y="708739"/>
                  <a:pt x="-9465" y="545681"/>
                  <a:pt x="76452" y="674557"/>
                </a:cubicBezTo>
                <a:cubicBezTo>
                  <a:pt x="81449" y="689547"/>
                  <a:pt x="87101" y="704335"/>
                  <a:pt x="91442" y="719528"/>
                </a:cubicBezTo>
                <a:cubicBezTo>
                  <a:pt x="97102" y="739337"/>
                  <a:pt x="100512" y="759755"/>
                  <a:pt x="106432" y="779488"/>
                </a:cubicBezTo>
                <a:cubicBezTo>
                  <a:pt x="115513" y="809757"/>
                  <a:pt x="136413" y="869429"/>
                  <a:pt x="136413" y="869429"/>
                </a:cubicBezTo>
                <a:cubicBezTo>
                  <a:pt x="151403" y="864432"/>
                  <a:pt x="166190" y="858780"/>
                  <a:pt x="181383" y="854439"/>
                </a:cubicBezTo>
                <a:cubicBezTo>
                  <a:pt x="201192" y="848779"/>
                  <a:pt x="221799" y="845964"/>
                  <a:pt x="241344" y="839449"/>
                </a:cubicBezTo>
                <a:cubicBezTo>
                  <a:pt x="266871" y="830940"/>
                  <a:pt x="291799" y="820604"/>
                  <a:pt x="316295" y="809469"/>
                </a:cubicBezTo>
                <a:cubicBezTo>
                  <a:pt x="448747" y="749263"/>
                  <a:pt x="358915" y="776328"/>
                  <a:pt x="466196" y="749508"/>
                </a:cubicBezTo>
                <a:cubicBezTo>
                  <a:pt x="476190" y="739515"/>
                  <a:pt x="484418" y="727368"/>
                  <a:pt x="496177" y="719528"/>
                </a:cubicBezTo>
                <a:cubicBezTo>
                  <a:pt x="514770" y="707133"/>
                  <a:pt x="536735" y="700634"/>
                  <a:pt x="556137" y="689547"/>
                </a:cubicBezTo>
                <a:cubicBezTo>
                  <a:pt x="595690" y="666945"/>
                  <a:pt x="592800" y="667875"/>
                  <a:pt x="616098" y="644577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92312" y="4922837"/>
            <a:ext cx="607589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Instance variables have a special meaning</a:t>
            </a:r>
            <a:endParaRPr lang="en-US" sz="2400" dirty="0">
              <a:solidFill>
                <a:srgbClr val="0432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567659" y="3747541"/>
            <a:ext cx="449705" cy="1154243"/>
          </a:xfrm>
          <a:custGeom>
            <a:avLst/>
            <a:gdLst>
              <a:gd name="connsiteX0" fmla="*/ 329784 w 449705"/>
              <a:gd name="connsiteY0" fmla="*/ 1154243 h 1154243"/>
              <a:gd name="connsiteX1" fmla="*/ 389744 w 449705"/>
              <a:gd name="connsiteY1" fmla="*/ 704538 h 1154243"/>
              <a:gd name="connsiteX2" fmla="*/ 389744 w 449705"/>
              <a:gd name="connsiteY2" fmla="*/ 344774 h 1154243"/>
              <a:gd name="connsiteX3" fmla="*/ 299803 w 449705"/>
              <a:gd name="connsiteY3" fmla="*/ 224852 h 1154243"/>
              <a:gd name="connsiteX4" fmla="*/ 239843 w 449705"/>
              <a:gd name="connsiteY4" fmla="*/ 134911 h 1154243"/>
              <a:gd name="connsiteX5" fmla="*/ 209862 w 449705"/>
              <a:gd name="connsiteY5" fmla="*/ 104931 h 1154243"/>
              <a:gd name="connsiteX6" fmla="*/ 179882 w 449705"/>
              <a:gd name="connsiteY6" fmla="*/ 59961 h 1154243"/>
              <a:gd name="connsiteX7" fmla="*/ 89941 w 449705"/>
              <a:gd name="connsiteY7" fmla="*/ 29980 h 1154243"/>
              <a:gd name="connsiteX8" fmla="*/ 44971 w 449705"/>
              <a:gd name="connsiteY8" fmla="*/ 44970 h 1154243"/>
              <a:gd name="connsiteX9" fmla="*/ 29980 w 449705"/>
              <a:gd name="connsiteY9" fmla="*/ 134911 h 1154243"/>
              <a:gd name="connsiteX10" fmla="*/ 14990 w 449705"/>
              <a:gd name="connsiteY10" fmla="*/ 209862 h 1154243"/>
              <a:gd name="connsiteX11" fmla="*/ 0 w 449705"/>
              <a:gd name="connsiteY11" fmla="*/ 269823 h 1154243"/>
              <a:gd name="connsiteX12" fmla="*/ 29980 w 449705"/>
              <a:gd name="connsiteY12" fmla="*/ 89941 h 1154243"/>
              <a:gd name="connsiteX13" fmla="*/ 44971 w 449705"/>
              <a:gd name="connsiteY13" fmla="*/ 29980 h 1154243"/>
              <a:gd name="connsiteX14" fmla="*/ 89941 w 449705"/>
              <a:gd name="connsiteY14" fmla="*/ 0 h 1154243"/>
              <a:gd name="connsiteX15" fmla="*/ 359764 w 449705"/>
              <a:gd name="connsiteY15" fmla="*/ 14990 h 1154243"/>
              <a:gd name="connsiteX16" fmla="*/ 449705 w 449705"/>
              <a:gd name="connsiteY16" fmla="*/ 29980 h 1154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9705" h="1154243">
                <a:moveTo>
                  <a:pt x="329784" y="1154243"/>
                </a:moveTo>
                <a:cubicBezTo>
                  <a:pt x="349771" y="1004341"/>
                  <a:pt x="368357" y="854246"/>
                  <a:pt x="389744" y="704538"/>
                </a:cubicBezTo>
                <a:cubicBezTo>
                  <a:pt x="412667" y="544075"/>
                  <a:pt x="446041" y="626260"/>
                  <a:pt x="389744" y="344774"/>
                </a:cubicBezTo>
                <a:cubicBezTo>
                  <a:pt x="373808" y="265094"/>
                  <a:pt x="334919" y="271674"/>
                  <a:pt x="299803" y="224852"/>
                </a:cubicBezTo>
                <a:cubicBezTo>
                  <a:pt x="278184" y="196027"/>
                  <a:pt x="265322" y="160389"/>
                  <a:pt x="239843" y="134911"/>
                </a:cubicBezTo>
                <a:cubicBezTo>
                  <a:pt x="229849" y="124918"/>
                  <a:pt x="218691" y="115967"/>
                  <a:pt x="209862" y="104931"/>
                </a:cubicBezTo>
                <a:cubicBezTo>
                  <a:pt x="198608" y="90863"/>
                  <a:pt x="195159" y="69509"/>
                  <a:pt x="179882" y="59961"/>
                </a:cubicBezTo>
                <a:cubicBezTo>
                  <a:pt x="153083" y="43212"/>
                  <a:pt x="89941" y="29980"/>
                  <a:pt x="89941" y="29980"/>
                </a:cubicBezTo>
                <a:cubicBezTo>
                  <a:pt x="74951" y="34977"/>
                  <a:pt x="52810" y="31251"/>
                  <a:pt x="44971" y="44970"/>
                </a:cubicBezTo>
                <a:cubicBezTo>
                  <a:pt x="29891" y="71359"/>
                  <a:pt x="35417" y="105007"/>
                  <a:pt x="29980" y="134911"/>
                </a:cubicBezTo>
                <a:cubicBezTo>
                  <a:pt x="25422" y="159978"/>
                  <a:pt x="20517" y="184990"/>
                  <a:pt x="14990" y="209862"/>
                </a:cubicBezTo>
                <a:cubicBezTo>
                  <a:pt x="10521" y="229974"/>
                  <a:pt x="0" y="290425"/>
                  <a:pt x="0" y="269823"/>
                </a:cubicBezTo>
                <a:cubicBezTo>
                  <a:pt x="0" y="238540"/>
                  <a:pt x="21469" y="128241"/>
                  <a:pt x="29980" y="89941"/>
                </a:cubicBezTo>
                <a:cubicBezTo>
                  <a:pt x="34449" y="69829"/>
                  <a:pt x="33543" y="47122"/>
                  <a:pt x="44971" y="29980"/>
                </a:cubicBezTo>
                <a:cubicBezTo>
                  <a:pt x="54964" y="14990"/>
                  <a:pt x="74951" y="9993"/>
                  <a:pt x="89941" y="0"/>
                </a:cubicBezTo>
                <a:cubicBezTo>
                  <a:pt x="179882" y="4997"/>
                  <a:pt x="269995" y="7509"/>
                  <a:pt x="359764" y="14990"/>
                </a:cubicBezTo>
                <a:cubicBezTo>
                  <a:pt x="390053" y="17514"/>
                  <a:pt x="449705" y="29980"/>
                  <a:pt x="449705" y="299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1970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689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withdraw(double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5201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dirty="0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9356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5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Button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312" y="1646237"/>
            <a:ext cx="3733800" cy="439624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125912" y="5151437"/>
            <a:ext cx="1604662" cy="1094282"/>
          </a:xfrm>
          <a:custGeom>
            <a:avLst/>
            <a:gdLst>
              <a:gd name="connsiteX0" fmla="*/ 1439164 w 1604662"/>
              <a:gd name="connsiteY0" fmla="*/ 314793 h 1094282"/>
              <a:gd name="connsiteX1" fmla="*/ 1379203 w 1604662"/>
              <a:gd name="connsiteY1" fmla="*/ 284813 h 1094282"/>
              <a:gd name="connsiteX2" fmla="*/ 1334233 w 1604662"/>
              <a:gd name="connsiteY2" fmla="*/ 269823 h 1094282"/>
              <a:gd name="connsiteX3" fmla="*/ 1244292 w 1604662"/>
              <a:gd name="connsiteY3" fmla="*/ 209862 h 1094282"/>
              <a:gd name="connsiteX4" fmla="*/ 1199321 w 1604662"/>
              <a:gd name="connsiteY4" fmla="*/ 179882 h 1094282"/>
              <a:gd name="connsiteX5" fmla="*/ 1154351 w 1604662"/>
              <a:gd name="connsiteY5" fmla="*/ 164892 h 1094282"/>
              <a:gd name="connsiteX6" fmla="*/ 1064410 w 1604662"/>
              <a:gd name="connsiteY6" fmla="*/ 119921 h 1094282"/>
              <a:gd name="connsiteX7" fmla="*/ 1019440 w 1604662"/>
              <a:gd name="connsiteY7" fmla="*/ 89941 h 1094282"/>
              <a:gd name="connsiteX8" fmla="*/ 959479 w 1604662"/>
              <a:gd name="connsiteY8" fmla="*/ 74951 h 1094282"/>
              <a:gd name="connsiteX9" fmla="*/ 914508 w 1604662"/>
              <a:gd name="connsiteY9" fmla="*/ 59960 h 1094282"/>
              <a:gd name="connsiteX10" fmla="*/ 794587 w 1604662"/>
              <a:gd name="connsiteY10" fmla="*/ 29980 h 1094282"/>
              <a:gd name="connsiteX11" fmla="*/ 734626 w 1604662"/>
              <a:gd name="connsiteY11" fmla="*/ 14990 h 1094282"/>
              <a:gd name="connsiteX12" fmla="*/ 629695 w 1604662"/>
              <a:gd name="connsiteY12" fmla="*/ 0 h 1094282"/>
              <a:gd name="connsiteX13" fmla="*/ 314902 w 1604662"/>
              <a:gd name="connsiteY13" fmla="*/ 14990 h 1094282"/>
              <a:gd name="connsiteX14" fmla="*/ 254941 w 1604662"/>
              <a:gd name="connsiteY14" fmla="*/ 29980 h 1094282"/>
              <a:gd name="connsiteX15" fmla="*/ 165000 w 1604662"/>
              <a:gd name="connsiteY15" fmla="*/ 89941 h 1094282"/>
              <a:gd name="connsiteX16" fmla="*/ 90049 w 1604662"/>
              <a:gd name="connsiteY16" fmla="*/ 149901 h 1094282"/>
              <a:gd name="connsiteX17" fmla="*/ 30089 w 1604662"/>
              <a:gd name="connsiteY17" fmla="*/ 239842 h 1094282"/>
              <a:gd name="connsiteX18" fmla="*/ 108 w 1604662"/>
              <a:gd name="connsiteY18" fmla="*/ 374754 h 1094282"/>
              <a:gd name="connsiteX19" fmla="*/ 30089 w 1604662"/>
              <a:gd name="connsiteY19" fmla="*/ 629587 h 1094282"/>
              <a:gd name="connsiteX20" fmla="*/ 105040 w 1604662"/>
              <a:gd name="connsiteY20" fmla="*/ 734518 h 1094282"/>
              <a:gd name="connsiteX21" fmla="*/ 209971 w 1604662"/>
              <a:gd name="connsiteY21" fmla="*/ 854439 h 1094282"/>
              <a:gd name="connsiteX22" fmla="*/ 314902 w 1604662"/>
              <a:gd name="connsiteY22" fmla="*/ 944380 h 1094282"/>
              <a:gd name="connsiteX23" fmla="*/ 359872 w 1604662"/>
              <a:gd name="connsiteY23" fmla="*/ 974360 h 1094282"/>
              <a:gd name="connsiteX24" fmla="*/ 404843 w 1604662"/>
              <a:gd name="connsiteY24" fmla="*/ 989351 h 1094282"/>
              <a:gd name="connsiteX25" fmla="*/ 449813 w 1604662"/>
              <a:gd name="connsiteY25" fmla="*/ 1019331 h 1094282"/>
              <a:gd name="connsiteX26" fmla="*/ 629695 w 1604662"/>
              <a:gd name="connsiteY26" fmla="*/ 1064301 h 1094282"/>
              <a:gd name="connsiteX27" fmla="*/ 794587 w 1604662"/>
              <a:gd name="connsiteY27" fmla="*/ 1094282 h 1094282"/>
              <a:gd name="connsiteX28" fmla="*/ 1184331 w 1604662"/>
              <a:gd name="connsiteY28" fmla="*/ 1079292 h 1094282"/>
              <a:gd name="connsiteX29" fmla="*/ 1319243 w 1604662"/>
              <a:gd name="connsiteY29" fmla="*/ 1019331 h 1094282"/>
              <a:gd name="connsiteX30" fmla="*/ 1379203 w 1604662"/>
              <a:gd name="connsiteY30" fmla="*/ 989351 h 1094282"/>
              <a:gd name="connsiteX31" fmla="*/ 1439164 w 1604662"/>
              <a:gd name="connsiteY31" fmla="*/ 944380 h 1094282"/>
              <a:gd name="connsiteX32" fmla="*/ 1529105 w 1604662"/>
              <a:gd name="connsiteY32" fmla="*/ 869429 h 1094282"/>
              <a:gd name="connsiteX33" fmla="*/ 1589066 w 1604662"/>
              <a:gd name="connsiteY33" fmla="*/ 764498 h 1094282"/>
              <a:gd name="connsiteX34" fmla="*/ 1589066 w 1604662"/>
              <a:gd name="connsiteY34" fmla="*/ 359764 h 1094282"/>
              <a:gd name="connsiteX35" fmla="*/ 1544095 w 1604662"/>
              <a:gd name="connsiteY35" fmla="*/ 314793 h 1094282"/>
              <a:gd name="connsiteX36" fmla="*/ 1439164 w 1604662"/>
              <a:gd name="connsiteY36" fmla="*/ 239842 h 1094282"/>
              <a:gd name="connsiteX37" fmla="*/ 1394194 w 1604662"/>
              <a:gd name="connsiteY37" fmla="*/ 224852 h 1094282"/>
              <a:gd name="connsiteX38" fmla="*/ 1289262 w 1604662"/>
              <a:gd name="connsiteY38" fmla="*/ 164892 h 1094282"/>
              <a:gd name="connsiteX39" fmla="*/ 1064410 w 1604662"/>
              <a:gd name="connsiteY39" fmla="*/ 164892 h 10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04662" h="1094282">
                <a:moveTo>
                  <a:pt x="1439164" y="314793"/>
                </a:moveTo>
                <a:cubicBezTo>
                  <a:pt x="1419177" y="304800"/>
                  <a:pt x="1399742" y="293615"/>
                  <a:pt x="1379203" y="284813"/>
                </a:cubicBezTo>
                <a:cubicBezTo>
                  <a:pt x="1364680" y="278589"/>
                  <a:pt x="1348045" y="277497"/>
                  <a:pt x="1334233" y="269823"/>
                </a:cubicBezTo>
                <a:cubicBezTo>
                  <a:pt x="1302735" y="252324"/>
                  <a:pt x="1274272" y="229849"/>
                  <a:pt x="1244292" y="209862"/>
                </a:cubicBezTo>
                <a:cubicBezTo>
                  <a:pt x="1229302" y="199869"/>
                  <a:pt x="1216412" y="185579"/>
                  <a:pt x="1199321" y="179882"/>
                </a:cubicBezTo>
                <a:lnTo>
                  <a:pt x="1154351" y="164892"/>
                </a:lnTo>
                <a:cubicBezTo>
                  <a:pt x="1025483" y="78977"/>
                  <a:pt x="1188525" y="181978"/>
                  <a:pt x="1064410" y="119921"/>
                </a:cubicBezTo>
                <a:cubicBezTo>
                  <a:pt x="1048296" y="111864"/>
                  <a:pt x="1035999" y="97038"/>
                  <a:pt x="1019440" y="89941"/>
                </a:cubicBezTo>
                <a:cubicBezTo>
                  <a:pt x="1000504" y="81825"/>
                  <a:pt x="979288" y="80611"/>
                  <a:pt x="959479" y="74951"/>
                </a:cubicBezTo>
                <a:cubicBezTo>
                  <a:pt x="944286" y="70610"/>
                  <a:pt x="929752" y="64118"/>
                  <a:pt x="914508" y="59960"/>
                </a:cubicBezTo>
                <a:cubicBezTo>
                  <a:pt x="874756" y="49118"/>
                  <a:pt x="834561" y="39973"/>
                  <a:pt x="794587" y="29980"/>
                </a:cubicBezTo>
                <a:cubicBezTo>
                  <a:pt x="774600" y="24983"/>
                  <a:pt x="755021" y="17904"/>
                  <a:pt x="734626" y="14990"/>
                </a:cubicBezTo>
                <a:lnTo>
                  <a:pt x="629695" y="0"/>
                </a:lnTo>
                <a:cubicBezTo>
                  <a:pt x="524764" y="4997"/>
                  <a:pt x="419617" y="6613"/>
                  <a:pt x="314902" y="14990"/>
                </a:cubicBezTo>
                <a:cubicBezTo>
                  <a:pt x="294366" y="16633"/>
                  <a:pt x="273368" y="20766"/>
                  <a:pt x="254941" y="29980"/>
                </a:cubicBezTo>
                <a:cubicBezTo>
                  <a:pt x="222713" y="46094"/>
                  <a:pt x="194980" y="69954"/>
                  <a:pt x="165000" y="89941"/>
                </a:cubicBezTo>
                <a:cubicBezTo>
                  <a:pt x="135502" y="109607"/>
                  <a:pt x="111407" y="121423"/>
                  <a:pt x="90049" y="149901"/>
                </a:cubicBezTo>
                <a:cubicBezTo>
                  <a:pt x="68430" y="178726"/>
                  <a:pt x="30089" y="239842"/>
                  <a:pt x="30089" y="239842"/>
                </a:cubicBezTo>
                <a:cubicBezTo>
                  <a:pt x="14632" y="286214"/>
                  <a:pt x="108" y="321995"/>
                  <a:pt x="108" y="374754"/>
                </a:cubicBezTo>
                <a:cubicBezTo>
                  <a:pt x="108" y="403171"/>
                  <a:pt x="-3447" y="562514"/>
                  <a:pt x="30089" y="629587"/>
                </a:cubicBezTo>
                <a:cubicBezTo>
                  <a:pt x="41865" y="653139"/>
                  <a:pt x="93724" y="718675"/>
                  <a:pt x="105040" y="734518"/>
                </a:cubicBezTo>
                <a:cubicBezTo>
                  <a:pt x="167016" y="821283"/>
                  <a:pt x="97969" y="742436"/>
                  <a:pt x="209971" y="854439"/>
                </a:cubicBezTo>
                <a:cubicBezTo>
                  <a:pt x="264453" y="908921"/>
                  <a:pt x="247591" y="896301"/>
                  <a:pt x="314902" y="944380"/>
                </a:cubicBezTo>
                <a:cubicBezTo>
                  <a:pt x="329562" y="954851"/>
                  <a:pt x="343758" y="966303"/>
                  <a:pt x="359872" y="974360"/>
                </a:cubicBezTo>
                <a:cubicBezTo>
                  <a:pt x="374005" y="981427"/>
                  <a:pt x="390710" y="982284"/>
                  <a:pt x="404843" y="989351"/>
                </a:cubicBezTo>
                <a:cubicBezTo>
                  <a:pt x="420957" y="997408"/>
                  <a:pt x="433350" y="1012014"/>
                  <a:pt x="449813" y="1019331"/>
                </a:cubicBezTo>
                <a:cubicBezTo>
                  <a:pt x="531773" y="1055757"/>
                  <a:pt x="543990" y="1047160"/>
                  <a:pt x="629695" y="1064301"/>
                </a:cubicBezTo>
                <a:cubicBezTo>
                  <a:pt x="806398" y="1099642"/>
                  <a:pt x="527837" y="1056175"/>
                  <a:pt x="794587" y="1094282"/>
                </a:cubicBezTo>
                <a:cubicBezTo>
                  <a:pt x="924502" y="1089285"/>
                  <a:pt x="1054888" y="1091427"/>
                  <a:pt x="1184331" y="1079292"/>
                </a:cubicBezTo>
                <a:cubicBezTo>
                  <a:pt x="1262600" y="1071954"/>
                  <a:pt x="1264375" y="1050684"/>
                  <a:pt x="1319243" y="1019331"/>
                </a:cubicBezTo>
                <a:cubicBezTo>
                  <a:pt x="1338645" y="1008244"/>
                  <a:pt x="1360254" y="1001194"/>
                  <a:pt x="1379203" y="989351"/>
                </a:cubicBezTo>
                <a:cubicBezTo>
                  <a:pt x="1400389" y="976110"/>
                  <a:pt x="1418834" y="958901"/>
                  <a:pt x="1439164" y="944380"/>
                </a:cubicBezTo>
                <a:cubicBezTo>
                  <a:pt x="1487721" y="909697"/>
                  <a:pt x="1487932" y="918837"/>
                  <a:pt x="1529105" y="869429"/>
                </a:cubicBezTo>
                <a:cubicBezTo>
                  <a:pt x="1555589" y="837647"/>
                  <a:pt x="1570739" y="801152"/>
                  <a:pt x="1589066" y="764498"/>
                </a:cubicBezTo>
                <a:cubicBezTo>
                  <a:pt x="1589315" y="759511"/>
                  <a:pt x="1624034" y="447185"/>
                  <a:pt x="1589066" y="359764"/>
                </a:cubicBezTo>
                <a:cubicBezTo>
                  <a:pt x="1581193" y="340081"/>
                  <a:pt x="1560191" y="328589"/>
                  <a:pt x="1544095" y="314793"/>
                </a:cubicBezTo>
                <a:cubicBezTo>
                  <a:pt x="1534590" y="306646"/>
                  <a:pt x="1458144" y="249332"/>
                  <a:pt x="1439164" y="239842"/>
                </a:cubicBezTo>
                <a:cubicBezTo>
                  <a:pt x="1425031" y="232776"/>
                  <a:pt x="1408327" y="231918"/>
                  <a:pt x="1394194" y="224852"/>
                </a:cubicBezTo>
                <a:cubicBezTo>
                  <a:pt x="1365126" y="210318"/>
                  <a:pt x="1322550" y="168396"/>
                  <a:pt x="1289262" y="164892"/>
                </a:cubicBezTo>
                <a:cubicBezTo>
                  <a:pt x="1214723" y="157046"/>
                  <a:pt x="1139361" y="164892"/>
                  <a:pt x="1064410" y="164892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2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712" y="2941637"/>
            <a:ext cx="1479892" cy="69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4250581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3956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...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9686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4987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017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Classes: Take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9312" y="1036637"/>
            <a:ext cx="8229600" cy="627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class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What variables make up the class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String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private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double money;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What methods can a user call on a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?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void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deposit(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+=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withdraw(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(amount &lt;=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-=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return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false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// 3. How do you make a new one?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public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BankAccount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(String name,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double</a:t>
            </a:r>
            <a:r>
              <a:rPr lang="en-US" dirty="0">
                <a:solidFill>
                  <a:srgbClr val="7030A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amount)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amount;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   </a:t>
            </a:r>
            <a:r>
              <a:rPr lang="en-US" b="1" dirty="0" err="1">
                <a:solidFill>
                  <a:srgbClr val="7030A0"/>
                </a:solidFill>
                <a:latin typeface="Monaco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dirty="0" err="1">
                <a:solidFill>
                  <a:srgbClr val="0432FF"/>
                </a:solidFill>
                <a:latin typeface="Monaco" charset="0"/>
              </a:rPr>
              <a:t>money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61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A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2" y="1493837"/>
            <a:ext cx="8719928" cy="42672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960120" y="2468880"/>
            <a:ext cx="762000" cy="839449"/>
          </a:xfrm>
          <a:custGeom>
            <a:avLst/>
            <a:gdLst>
              <a:gd name="connsiteX0" fmla="*/ 0 w 762000"/>
              <a:gd name="connsiteY0" fmla="*/ 533400 h 839449"/>
              <a:gd name="connsiteX1" fmla="*/ 45720 w 762000"/>
              <a:gd name="connsiteY1" fmla="*/ 441960 h 839449"/>
              <a:gd name="connsiteX2" fmla="*/ 91440 w 762000"/>
              <a:gd name="connsiteY2" fmla="*/ 381000 h 839449"/>
              <a:gd name="connsiteX3" fmla="*/ 182880 w 762000"/>
              <a:gd name="connsiteY3" fmla="*/ 259080 h 839449"/>
              <a:gd name="connsiteX4" fmla="*/ 274320 w 762000"/>
              <a:gd name="connsiteY4" fmla="*/ 137160 h 839449"/>
              <a:gd name="connsiteX5" fmla="*/ 320040 w 762000"/>
              <a:gd name="connsiteY5" fmla="*/ 91440 h 839449"/>
              <a:gd name="connsiteX6" fmla="*/ 365760 w 762000"/>
              <a:gd name="connsiteY6" fmla="*/ 76200 h 839449"/>
              <a:gd name="connsiteX7" fmla="*/ 350520 w 762000"/>
              <a:gd name="connsiteY7" fmla="*/ 213360 h 839449"/>
              <a:gd name="connsiteX8" fmla="*/ 304800 w 762000"/>
              <a:gd name="connsiteY8" fmla="*/ 320040 h 839449"/>
              <a:gd name="connsiteX9" fmla="*/ 274320 w 762000"/>
              <a:gd name="connsiteY9" fmla="*/ 365760 h 839449"/>
              <a:gd name="connsiteX10" fmla="*/ 182880 w 762000"/>
              <a:gd name="connsiteY10" fmla="*/ 533400 h 839449"/>
              <a:gd name="connsiteX11" fmla="*/ 106680 w 762000"/>
              <a:gd name="connsiteY11" fmla="*/ 655320 h 839449"/>
              <a:gd name="connsiteX12" fmla="*/ 45720 w 762000"/>
              <a:gd name="connsiteY12" fmla="*/ 746760 h 839449"/>
              <a:gd name="connsiteX13" fmla="*/ 152400 w 762000"/>
              <a:gd name="connsiteY13" fmla="*/ 640080 h 839449"/>
              <a:gd name="connsiteX14" fmla="*/ 228600 w 762000"/>
              <a:gd name="connsiteY14" fmla="*/ 579120 h 839449"/>
              <a:gd name="connsiteX15" fmla="*/ 304800 w 762000"/>
              <a:gd name="connsiteY15" fmla="*/ 487680 h 839449"/>
              <a:gd name="connsiteX16" fmla="*/ 426720 w 762000"/>
              <a:gd name="connsiteY16" fmla="*/ 365760 h 839449"/>
              <a:gd name="connsiteX17" fmla="*/ 548640 w 762000"/>
              <a:gd name="connsiteY17" fmla="*/ 198120 h 839449"/>
              <a:gd name="connsiteX18" fmla="*/ 670560 w 762000"/>
              <a:gd name="connsiteY18" fmla="*/ 76200 h 839449"/>
              <a:gd name="connsiteX19" fmla="*/ 762000 w 762000"/>
              <a:gd name="connsiteY19" fmla="*/ 0 h 839449"/>
              <a:gd name="connsiteX20" fmla="*/ 746760 w 762000"/>
              <a:gd name="connsiteY20" fmla="*/ 45720 h 839449"/>
              <a:gd name="connsiteX21" fmla="*/ 655320 w 762000"/>
              <a:gd name="connsiteY21" fmla="*/ 167640 h 839449"/>
              <a:gd name="connsiteX22" fmla="*/ 609600 w 762000"/>
              <a:gd name="connsiteY22" fmla="*/ 259080 h 839449"/>
              <a:gd name="connsiteX23" fmla="*/ 548640 w 762000"/>
              <a:gd name="connsiteY23" fmla="*/ 365760 h 839449"/>
              <a:gd name="connsiteX24" fmla="*/ 518160 w 762000"/>
              <a:gd name="connsiteY24" fmla="*/ 441960 h 839449"/>
              <a:gd name="connsiteX25" fmla="*/ 472440 w 762000"/>
              <a:gd name="connsiteY25" fmla="*/ 502920 h 839449"/>
              <a:gd name="connsiteX26" fmla="*/ 411480 w 762000"/>
              <a:gd name="connsiteY26" fmla="*/ 624840 h 839449"/>
              <a:gd name="connsiteX27" fmla="*/ 335280 w 762000"/>
              <a:gd name="connsiteY27" fmla="*/ 746760 h 839449"/>
              <a:gd name="connsiteX28" fmla="*/ 304800 w 762000"/>
              <a:gd name="connsiteY28" fmla="*/ 792480 h 839449"/>
              <a:gd name="connsiteX29" fmla="*/ 289560 w 762000"/>
              <a:gd name="connsiteY29" fmla="*/ 838200 h 839449"/>
              <a:gd name="connsiteX30" fmla="*/ 350520 w 762000"/>
              <a:gd name="connsiteY30" fmla="*/ 807720 h 839449"/>
              <a:gd name="connsiteX31" fmla="*/ 472440 w 762000"/>
              <a:gd name="connsiteY31" fmla="*/ 701040 h 839449"/>
              <a:gd name="connsiteX32" fmla="*/ 518160 w 762000"/>
              <a:gd name="connsiteY32" fmla="*/ 670560 h 839449"/>
              <a:gd name="connsiteX33" fmla="*/ 563880 w 762000"/>
              <a:gd name="connsiteY33" fmla="*/ 624840 h 839449"/>
              <a:gd name="connsiteX34" fmla="*/ 609600 w 762000"/>
              <a:gd name="connsiteY34" fmla="*/ 563880 h 839449"/>
              <a:gd name="connsiteX35" fmla="*/ 533400 w 762000"/>
              <a:gd name="connsiteY35" fmla="*/ 685800 h 839449"/>
              <a:gd name="connsiteX36" fmla="*/ 502920 w 762000"/>
              <a:gd name="connsiteY36" fmla="*/ 731520 h 839449"/>
              <a:gd name="connsiteX37" fmla="*/ 441960 w 762000"/>
              <a:gd name="connsiteY37" fmla="*/ 792480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62000" h="839449">
                <a:moveTo>
                  <a:pt x="0" y="533400"/>
                </a:moveTo>
                <a:cubicBezTo>
                  <a:pt x="15240" y="502920"/>
                  <a:pt x="28187" y="471181"/>
                  <a:pt x="45720" y="441960"/>
                </a:cubicBezTo>
                <a:cubicBezTo>
                  <a:pt x="58788" y="420180"/>
                  <a:pt x="78372" y="402780"/>
                  <a:pt x="91440" y="381000"/>
                </a:cubicBezTo>
                <a:cubicBezTo>
                  <a:pt x="163322" y="261197"/>
                  <a:pt x="99147" y="314902"/>
                  <a:pt x="182880" y="259080"/>
                </a:cubicBezTo>
                <a:cubicBezTo>
                  <a:pt x="219173" y="204641"/>
                  <a:pt x="223639" y="195082"/>
                  <a:pt x="274320" y="137160"/>
                </a:cubicBezTo>
                <a:cubicBezTo>
                  <a:pt x="288512" y="120940"/>
                  <a:pt x="302107" y="103395"/>
                  <a:pt x="320040" y="91440"/>
                </a:cubicBezTo>
                <a:cubicBezTo>
                  <a:pt x="333406" y="82529"/>
                  <a:pt x="350520" y="81280"/>
                  <a:pt x="365760" y="76200"/>
                </a:cubicBezTo>
                <a:cubicBezTo>
                  <a:pt x="360680" y="121920"/>
                  <a:pt x="358083" y="167985"/>
                  <a:pt x="350520" y="213360"/>
                </a:cubicBezTo>
                <a:cubicBezTo>
                  <a:pt x="345491" y="243532"/>
                  <a:pt x="317863" y="297179"/>
                  <a:pt x="304800" y="320040"/>
                </a:cubicBezTo>
                <a:cubicBezTo>
                  <a:pt x="295713" y="335943"/>
                  <a:pt x="283091" y="349680"/>
                  <a:pt x="274320" y="365760"/>
                </a:cubicBezTo>
                <a:cubicBezTo>
                  <a:pt x="210449" y="482856"/>
                  <a:pt x="236435" y="458423"/>
                  <a:pt x="182880" y="533400"/>
                </a:cubicBezTo>
                <a:cubicBezTo>
                  <a:pt x="50219" y="719125"/>
                  <a:pt x="214090" y="476304"/>
                  <a:pt x="106680" y="655320"/>
                </a:cubicBezTo>
                <a:cubicBezTo>
                  <a:pt x="87833" y="686732"/>
                  <a:pt x="16414" y="768739"/>
                  <a:pt x="45720" y="746760"/>
                </a:cubicBezTo>
                <a:cubicBezTo>
                  <a:pt x="208280" y="624840"/>
                  <a:pt x="10160" y="782320"/>
                  <a:pt x="152400" y="640080"/>
                </a:cubicBezTo>
                <a:cubicBezTo>
                  <a:pt x="175401" y="617079"/>
                  <a:pt x="205599" y="602121"/>
                  <a:pt x="228600" y="579120"/>
                </a:cubicBezTo>
                <a:cubicBezTo>
                  <a:pt x="256655" y="551065"/>
                  <a:pt x="277802" y="516754"/>
                  <a:pt x="304800" y="487680"/>
                </a:cubicBezTo>
                <a:cubicBezTo>
                  <a:pt x="343908" y="445564"/>
                  <a:pt x="394839" y="413581"/>
                  <a:pt x="426720" y="365760"/>
                </a:cubicBezTo>
                <a:cubicBezTo>
                  <a:pt x="467954" y="303910"/>
                  <a:pt x="498334" y="252619"/>
                  <a:pt x="548640" y="198120"/>
                </a:cubicBezTo>
                <a:cubicBezTo>
                  <a:pt x="587623" y="155888"/>
                  <a:pt x="629920" y="116840"/>
                  <a:pt x="670560" y="76200"/>
                </a:cubicBezTo>
                <a:cubicBezTo>
                  <a:pt x="729232" y="17528"/>
                  <a:pt x="698347" y="42435"/>
                  <a:pt x="762000" y="0"/>
                </a:cubicBezTo>
                <a:cubicBezTo>
                  <a:pt x="756920" y="15240"/>
                  <a:pt x="755274" y="32097"/>
                  <a:pt x="746760" y="45720"/>
                </a:cubicBezTo>
                <a:cubicBezTo>
                  <a:pt x="676913" y="157474"/>
                  <a:pt x="702404" y="82888"/>
                  <a:pt x="655320" y="167640"/>
                </a:cubicBezTo>
                <a:cubicBezTo>
                  <a:pt x="638770" y="197429"/>
                  <a:pt x="626150" y="229291"/>
                  <a:pt x="609600" y="259080"/>
                </a:cubicBezTo>
                <a:cubicBezTo>
                  <a:pt x="555118" y="357148"/>
                  <a:pt x="601452" y="246934"/>
                  <a:pt x="548640" y="365760"/>
                </a:cubicBezTo>
                <a:cubicBezTo>
                  <a:pt x="537529" y="390759"/>
                  <a:pt x="531446" y="418046"/>
                  <a:pt x="518160" y="441960"/>
                </a:cubicBezTo>
                <a:cubicBezTo>
                  <a:pt x="505825" y="464164"/>
                  <a:pt x="485238" y="480980"/>
                  <a:pt x="472440" y="502920"/>
                </a:cubicBezTo>
                <a:cubicBezTo>
                  <a:pt x="449546" y="542167"/>
                  <a:pt x="438742" y="588490"/>
                  <a:pt x="411480" y="624840"/>
                </a:cubicBezTo>
                <a:cubicBezTo>
                  <a:pt x="324062" y="741397"/>
                  <a:pt x="402223" y="629610"/>
                  <a:pt x="335280" y="746760"/>
                </a:cubicBezTo>
                <a:cubicBezTo>
                  <a:pt x="326193" y="762663"/>
                  <a:pt x="312991" y="776097"/>
                  <a:pt x="304800" y="792480"/>
                </a:cubicBezTo>
                <a:cubicBezTo>
                  <a:pt x="297616" y="806848"/>
                  <a:pt x="274320" y="833120"/>
                  <a:pt x="289560" y="838200"/>
                </a:cubicBezTo>
                <a:cubicBezTo>
                  <a:pt x="311113" y="845384"/>
                  <a:pt x="331255" y="819761"/>
                  <a:pt x="350520" y="807720"/>
                </a:cubicBezTo>
                <a:cubicBezTo>
                  <a:pt x="432193" y="756674"/>
                  <a:pt x="396095" y="766479"/>
                  <a:pt x="472440" y="701040"/>
                </a:cubicBezTo>
                <a:cubicBezTo>
                  <a:pt x="486347" y="689120"/>
                  <a:pt x="504089" y="682286"/>
                  <a:pt x="518160" y="670560"/>
                </a:cubicBezTo>
                <a:cubicBezTo>
                  <a:pt x="534717" y="656762"/>
                  <a:pt x="549854" y="641204"/>
                  <a:pt x="563880" y="624840"/>
                </a:cubicBezTo>
                <a:cubicBezTo>
                  <a:pt x="580410" y="605555"/>
                  <a:pt x="591639" y="545919"/>
                  <a:pt x="609600" y="563880"/>
                </a:cubicBezTo>
                <a:cubicBezTo>
                  <a:pt x="639849" y="594129"/>
                  <a:pt x="544314" y="672704"/>
                  <a:pt x="533400" y="685800"/>
                </a:cubicBezTo>
                <a:cubicBezTo>
                  <a:pt x="521674" y="699871"/>
                  <a:pt x="514646" y="717449"/>
                  <a:pt x="502920" y="731520"/>
                </a:cubicBezTo>
                <a:lnTo>
                  <a:pt x="441960" y="792480"/>
                </a:lnTo>
              </a:path>
            </a:pathLst>
          </a:custGeom>
          <a:noFill/>
          <a:ln w="762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36320" y="1652330"/>
            <a:ext cx="609600" cy="709870"/>
          </a:xfrm>
          <a:custGeom>
            <a:avLst/>
            <a:gdLst>
              <a:gd name="connsiteX0" fmla="*/ 15240 w 609600"/>
              <a:gd name="connsiteY0" fmla="*/ 69790 h 709870"/>
              <a:gd name="connsiteX1" fmla="*/ 0 w 609600"/>
              <a:gd name="connsiteY1" fmla="*/ 664150 h 709870"/>
              <a:gd name="connsiteX2" fmla="*/ 15240 w 609600"/>
              <a:gd name="connsiteY2" fmla="*/ 283150 h 709870"/>
              <a:gd name="connsiteX3" fmla="*/ 45720 w 609600"/>
              <a:gd name="connsiteY3" fmla="*/ 191710 h 709870"/>
              <a:gd name="connsiteX4" fmla="*/ 91440 w 609600"/>
              <a:gd name="connsiteY4" fmla="*/ 100270 h 709870"/>
              <a:gd name="connsiteX5" fmla="*/ 137160 w 609600"/>
              <a:gd name="connsiteY5" fmla="*/ 69790 h 709870"/>
              <a:gd name="connsiteX6" fmla="*/ 228600 w 609600"/>
              <a:gd name="connsiteY6" fmla="*/ 8830 h 709870"/>
              <a:gd name="connsiteX7" fmla="*/ 396240 w 609600"/>
              <a:gd name="connsiteY7" fmla="*/ 24070 h 709870"/>
              <a:gd name="connsiteX8" fmla="*/ 381000 w 609600"/>
              <a:gd name="connsiteY8" fmla="*/ 237430 h 709870"/>
              <a:gd name="connsiteX9" fmla="*/ 335280 w 609600"/>
              <a:gd name="connsiteY9" fmla="*/ 267910 h 709870"/>
              <a:gd name="connsiteX10" fmla="*/ 243840 w 609600"/>
              <a:gd name="connsiteY10" fmla="*/ 298390 h 709870"/>
              <a:gd name="connsiteX11" fmla="*/ 533400 w 609600"/>
              <a:gd name="connsiteY11" fmla="*/ 313630 h 709870"/>
              <a:gd name="connsiteX12" fmla="*/ 563880 w 609600"/>
              <a:gd name="connsiteY12" fmla="*/ 359350 h 709870"/>
              <a:gd name="connsiteX13" fmla="*/ 594360 w 609600"/>
              <a:gd name="connsiteY13" fmla="*/ 466030 h 709870"/>
              <a:gd name="connsiteX14" fmla="*/ 609600 w 609600"/>
              <a:gd name="connsiteY14" fmla="*/ 511750 h 709870"/>
              <a:gd name="connsiteX15" fmla="*/ 594360 w 609600"/>
              <a:gd name="connsiteY15" fmla="*/ 603190 h 709870"/>
              <a:gd name="connsiteX16" fmla="*/ 548640 w 609600"/>
              <a:gd name="connsiteY16" fmla="*/ 648910 h 709870"/>
              <a:gd name="connsiteX17" fmla="*/ 457200 w 609600"/>
              <a:gd name="connsiteY17" fmla="*/ 679390 h 709870"/>
              <a:gd name="connsiteX18" fmla="*/ 335280 w 609600"/>
              <a:gd name="connsiteY18" fmla="*/ 709870 h 709870"/>
              <a:gd name="connsiteX19" fmla="*/ 152400 w 609600"/>
              <a:gd name="connsiteY19" fmla="*/ 694630 h 709870"/>
              <a:gd name="connsiteX20" fmla="*/ 60960 w 609600"/>
              <a:gd name="connsiteY20" fmla="*/ 664150 h 709870"/>
              <a:gd name="connsiteX21" fmla="*/ 0 w 609600"/>
              <a:gd name="connsiteY21" fmla="*/ 603190 h 709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" h="709870">
                <a:moveTo>
                  <a:pt x="15240" y="69790"/>
                </a:moveTo>
                <a:cubicBezTo>
                  <a:pt x="10160" y="267910"/>
                  <a:pt x="0" y="465965"/>
                  <a:pt x="0" y="664150"/>
                </a:cubicBezTo>
                <a:cubicBezTo>
                  <a:pt x="0" y="791252"/>
                  <a:pt x="2997" y="409661"/>
                  <a:pt x="15240" y="283150"/>
                </a:cubicBezTo>
                <a:cubicBezTo>
                  <a:pt x="18335" y="251171"/>
                  <a:pt x="35560" y="222190"/>
                  <a:pt x="45720" y="191710"/>
                </a:cubicBezTo>
                <a:cubicBezTo>
                  <a:pt x="58115" y="154525"/>
                  <a:pt x="61897" y="129813"/>
                  <a:pt x="91440" y="100270"/>
                </a:cubicBezTo>
                <a:cubicBezTo>
                  <a:pt x="104392" y="87318"/>
                  <a:pt x="123089" y="81516"/>
                  <a:pt x="137160" y="69790"/>
                </a:cubicBezTo>
                <a:cubicBezTo>
                  <a:pt x="213266" y="6369"/>
                  <a:pt x="148252" y="35613"/>
                  <a:pt x="228600" y="8830"/>
                </a:cubicBezTo>
                <a:cubicBezTo>
                  <a:pt x="284480" y="13910"/>
                  <a:pt x="365116" y="-22617"/>
                  <a:pt x="396240" y="24070"/>
                </a:cubicBezTo>
                <a:cubicBezTo>
                  <a:pt x="435791" y="83396"/>
                  <a:pt x="398293" y="168258"/>
                  <a:pt x="381000" y="237430"/>
                </a:cubicBezTo>
                <a:cubicBezTo>
                  <a:pt x="376558" y="255199"/>
                  <a:pt x="352018" y="260471"/>
                  <a:pt x="335280" y="267910"/>
                </a:cubicBezTo>
                <a:cubicBezTo>
                  <a:pt x="305920" y="280959"/>
                  <a:pt x="243840" y="298390"/>
                  <a:pt x="243840" y="298390"/>
                </a:cubicBezTo>
                <a:cubicBezTo>
                  <a:pt x="340360" y="303470"/>
                  <a:pt x="438453" y="295545"/>
                  <a:pt x="533400" y="313630"/>
                </a:cubicBezTo>
                <a:cubicBezTo>
                  <a:pt x="551393" y="317057"/>
                  <a:pt x="555689" y="342967"/>
                  <a:pt x="563880" y="359350"/>
                </a:cubicBezTo>
                <a:cubicBezTo>
                  <a:pt x="576060" y="383710"/>
                  <a:pt x="587849" y="443243"/>
                  <a:pt x="594360" y="466030"/>
                </a:cubicBezTo>
                <a:cubicBezTo>
                  <a:pt x="598773" y="481476"/>
                  <a:pt x="604520" y="496510"/>
                  <a:pt x="609600" y="511750"/>
                </a:cubicBezTo>
                <a:cubicBezTo>
                  <a:pt x="604520" y="542230"/>
                  <a:pt x="606910" y="574953"/>
                  <a:pt x="594360" y="603190"/>
                </a:cubicBezTo>
                <a:cubicBezTo>
                  <a:pt x="585607" y="622885"/>
                  <a:pt x="567480" y="638443"/>
                  <a:pt x="548640" y="648910"/>
                </a:cubicBezTo>
                <a:cubicBezTo>
                  <a:pt x="520554" y="664513"/>
                  <a:pt x="487680" y="669230"/>
                  <a:pt x="457200" y="679390"/>
                </a:cubicBezTo>
                <a:cubicBezTo>
                  <a:pt x="386906" y="702821"/>
                  <a:pt x="427232" y="691480"/>
                  <a:pt x="335280" y="709870"/>
                </a:cubicBezTo>
                <a:cubicBezTo>
                  <a:pt x="274320" y="704790"/>
                  <a:pt x="212739" y="704686"/>
                  <a:pt x="152400" y="694630"/>
                </a:cubicBezTo>
                <a:cubicBezTo>
                  <a:pt x="120708" y="689348"/>
                  <a:pt x="60960" y="664150"/>
                  <a:pt x="60960" y="664150"/>
                </a:cubicBezTo>
                <a:cubicBezTo>
                  <a:pt x="24179" y="608979"/>
                  <a:pt x="46863" y="626621"/>
                  <a:pt x="0" y="603190"/>
                </a:cubicBezTo>
              </a:path>
            </a:pathLst>
          </a:custGeom>
          <a:noFill/>
          <a:ln w="1905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5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You must define three things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8"/>
            <a:ext cx="7696200" cy="5078900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2408237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</p:spTree>
    <p:extLst>
      <p:ext uri="{BB962C8B-B14F-4D97-AF65-F5344CB8AC3E}">
        <p14:creationId xmlns:p14="http://schemas.microsoft.com/office/powerpoint/2010/main" val="20293052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Classes on one slide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341437"/>
            <a:ext cx="790472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1. What variables make up this new super variable type?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512" y="2103437"/>
            <a:ext cx="266771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Instance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3017837"/>
            <a:ext cx="781656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2. What methods can you call on a variable of this type?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512" y="3877412"/>
            <a:ext cx="27295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It’s public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112" y="4715612"/>
            <a:ext cx="786785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3. What happens when the user makes a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0432FF"/>
                </a:solidFill>
              </a:rPr>
              <a:t>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512" y="5532437"/>
            <a:ext cx="253466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The “constructor”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112" y="6675437"/>
            <a:ext cx="8382000" cy="7793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* Don’t forget that all methods and constructors have access to a </a:t>
            </a:r>
            <a:r>
              <a:rPr lang="en-US" sz="2400" b="1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70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What is a class?</a:t>
            </a:r>
          </a:p>
        </p:txBody>
      </p:sp>
    </p:spTree>
    <p:extLst>
      <p:ext uri="{BB962C8B-B14F-4D97-AF65-F5344CB8AC3E}">
        <p14:creationId xmlns:p14="http://schemas.microsoft.com/office/powerpoint/2010/main" val="415594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529" y="3527849"/>
            <a:ext cx="10163563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>
                <a:solidFill>
                  <a:schemeClr val="bg1"/>
                </a:solidFill>
              </a:rPr>
              <a:t>A class defines a new variable type</a:t>
            </a:r>
          </a:p>
        </p:txBody>
      </p:sp>
    </p:spTree>
    <p:extLst>
      <p:ext uri="{BB962C8B-B14F-4D97-AF65-F5344CB8AC3E}">
        <p14:creationId xmlns:p14="http://schemas.microsoft.com/office/powerpoint/2010/main" val="1285050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512" y="1722437"/>
            <a:ext cx="5334000" cy="47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274637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Bouncing Balls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68712" y="2713037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030912" y="3856037"/>
            <a:ext cx="381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668712" y="4846637"/>
            <a:ext cx="3048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9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742950" indent="-742950" algn="ctr">
              <a:buAutoNum type="arabicPeriod"/>
            </a:pP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41288" y="3246437"/>
            <a:ext cx="106675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742950" marR="0" lvl="0" indent="-7429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chemeClr val="bg1"/>
                </a:solidFill>
                <a:latin typeface="Courier"/>
                <a:cs typeface="Courier"/>
              </a:rPr>
              <a:t>JButton</a:t>
            </a:r>
            <a:endParaRPr lang="en-US" sz="4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35294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 Ball Variable Type</a:t>
            </a:r>
          </a:p>
        </p:txBody>
      </p:sp>
      <p:sp>
        <p:nvSpPr>
          <p:cNvPr id="5" name="Freeform 4"/>
          <p:cNvSpPr/>
          <p:nvPr/>
        </p:nvSpPr>
        <p:spPr>
          <a:xfrm>
            <a:off x="1154112" y="1291737"/>
            <a:ext cx="7696200" cy="5231299"/>
          </a:xfrm>
          <a:custGeom>
            <a:avLst/>
            <a:gdLst>
              <a:gd name="connsiteX0" fmla="*/ 2336800 w 3822793"/>
              <a:gd name="connsiteY0" fmla="*/ 220233 h 5401833"/>
              <a:gd name="connsiteX1" fmla="*/ 1371600 w 3822793"/>
              <a:gd name="connsiteY1" fmla="*/ 258333 h 5401833"/>
              <a:gd name="connsiteX2" fmla="*/ 1295400 w 3822793"/>
              <a:gd name="connsiteY2" fmla="*/ 271033 h 5401833"/>
              <a:gd name="connsiteX3" fmla="*/ 1003300 w 3822793"/>
              <a:gd name="connsiteY3" fmla="*/ 309133 h 5401833"/>
              <a:gd name="connsiteX4" fmla="*/ 901700 w 3822793"/>
              <a:gd name="connsiteY4" fmla="*/ 372633 h 5401833"/>
              <a:gd name="connsiteX5" fmla="*/ 647700 w 3822793"/>
              <a:gd name="connsiteY5" fmla="*/ 461533 h 5401833"/>
              <a:gd name="connsiteX6" fmla="*/ 533400 w 3822793"/>
              <a:gd name="connsiteY6" fmla="*/ 563133 h 5401833"/>
              <a:gd name="connsiteX7" fmla="*/ 406400 w 3822793"/>
              <a:gd name="connsiteY7" fmla="*/ 664733 h 5401833"/>
              <a:gd name="connsiteX8" fmla="*/ 317500 w 3822793"/>
              <a:gd name="connsiteY8" fmla="*/ 829833 h 5401833"/>
              <a:gd name="connsiteX9" fmla="*/ 279400 w 3822793"/>
              <a:gd name="connsiteY9" fmla="*/ 956833 h 5401833"/>
              <a:gd name="connsiteX10" fmla="*/ 215900 w 3822793"/>
              <a:gd name="connsiteY10" fmla="*/ 1083833 h 5401833"/>
              <a:gd name="connsiteX11" fmla="*/ 165100 w 3822793"/>
              <a:gd name="connsiteY11" fmla="*/ 1210833 h 5401833"/>
              <a:gd name="connsiteX12" fmla="*/ 114300 w 3822793"/>
              <a:gd name="connsiteY12" fmla="*/ 2404633 h 5401833"/>
              <a:gd name="connsiteX13" fmla="*/ 63500 w 3822793"/>
              <a:gd name="connsiteY13" fmla="*/ 2557033 h 5401833"/>
              <a:gd name="connsiteX14" fmla="*/ 0 w 3822793"/>
              <a:gd name="connsiteY14" fmla="*/ 2747533 h 5401833"/>
              <a:gd name="connsiteX15" fmla="*/ 12700 w 3822793"/>
              <a:gd name="connsiteY15" fmla="*/ 3268233 h 5401833"/>
              <a:gd name="connsiteX16" fmla="*/ 25400 w 3822793"/>
              <a:gd name="connsiteY16" fmla="*/ 3407933 h 5401833"/>
              <a:gd name="connsiteX17" fmla="*/ 38100 w 3822793"/>
              <a:gd name="connsiteY17" fmla="*/ 3738133 h 5401833"/>
              <a:gd name="connsiteX18" fmla="*/ 76200 w 3822793"/>
              <a:gd name="connsiteY18" fmla="*/ 4068333 h 5401833"/>
              <a:gd name="connsiteX19" fmla="*/ 101600 w 3822793"/>
              <a:gd name="connsiteY19" fmla="*/ 4195333 h 5401833"/>
              <a:gd name="connsiteX20" fmla="*/ 114300 w 3822793"/>
              <a:gd name="connsiteY20" fmla="*/ 4271533 h 5401833"/>
              <a:gd name="connsiteX21" fmla="*/ 152400 w 3822793"/>
              <a:gd name="connsiteY21" fmla="*/ 4385833 h 5401833"/>
              <a:gd name="connsiteX22" fmla="*/ 177800 w 3822793"/>
              <a:gd name="connsiteY22" fmla="*/ 4538233 h 5401833"/>
              <a:gd name="connsiteX23" fmla="*/ 317500 w 3822793"/>
              <a:gd name="connsiteY23" fmla="*/ 4716033 h 5401833"/>
              <a:gd name="connsiteX24" fmla="*/ 444500 w 3822793"/>
              <a:gd name="connsiteY24" fmla="*/ 4792233 h 5401833"/>
              <a:gd name="connsiteX25" fmla="*/ 622300 w 3822793"/>
              <a:gd name="connsiteY25" fmla="*/ 4855733 h 5401833"/>
              <a:gd name="connsiteX26" fmla="*/ 952500 w 3822793"/>
              <a:gd name="connsiteY26" fmla="*/ 5033533 h 5401833"/>
              <a:gd name="connsiteX27" fmla="*/ 1092200 w 3822793"/>
              <a:gd name="connsiteY27" fmla="*/ 5147833 h 5401833"/>
              <a:gd name="connsiteX28" fmla="*/ 1206500 w 3822793"/>
              <a:gd name="connsiteY28" fmla="*/ 5185933 h 5401833"/>
              <a:gd name="connsiteX29" fmla="*/ 1409700 w 3822793"/>
              <a:gd name="connsiteY29" fmla="*/ 5249433 h 5401833"/>
              <a:gd name="connsiteX30" fmla="*/ 1625600 w 3822793"/>
              <a:gd name="connsiteY30" fmla="*/ 5312933 h 5401833"/>
              <a:gd name="connsiteX31" fmla="*/ 2108200 w 3822793"/>
              <a:gd name="connsiteY31" fmla="*/ 5363733 h 5401833"/>
              <a:gd name="connsiteX32" fmla="*/ 2324100 w 3822793"/>
              <a:gd name="connsiteY32" fmla="*/ 5401833 h 5401833"/>
              <a:gd name="connsiteX33" fmla="*/ 2781300 w 3822793"/>
              <a:gd name="connsiteY33" fmla="*/ 5351033 h 5401833"/>
              <a:gd name="connsiteX34" fmla="*/ 2933700 w 3822793"/>
              <a:gd name="connsiteY34" fmla="*/ 5274833 h 5401833"/>
              <a:gd name="connsiteX35" fmla="*/ 2997200 w 3822793"/>
              <a:gd name="connsiteY35" fmla="*/ 5224033 h 5401833"/>
              <a:gd name="connsiteX36" fmla="*/ 3149600 w 3822793"/>
              <a:gd name="connsiteY36" fmla="*/ 5135133 h 5401833"/>
              <a:gd name="connsiteX37" fmla="*/ 3263900 w 3822793"/>
              <a:gd name="connsiteY37" fmla="*/ 5020833 h 5401833"/>
              <a:gd name="connsiteX38" fmla="*/ 3352800 w 3822793"/>
              <a:gd name="connsiteY38" fmla="*/ 4944633 h 5401833"/>
              <a:gd name="connsiteX39" fmla="*/ 3390900 w 3822793"/>
              <a:gd name="connsiteY39" fmla="*/ 4830333 h 5401833"/>
              <a:gd name="connsiteX40" fmla="*/ 3416300 w 3822793"/>
              <a:gd name="connsiteY40" fmla="*/ 4792233 h 5401833"/>
              <a:gd name="connsiteX41" fmla="*/ 3454400 w 3822793"/>
              <a:gd name="connsiteY41" fmla="*/ 4639833 h 5401833"/>
              <a:gd name="connsiteX42" fmla="*/ 3530600 w 3822793"/>
              <a:gd name="connsiteY42" fmla="*/ 4284233 h 5401833"/>
              <a:gd name="connsiteX43" fmla="*/ 3581400 w 3822793"/>
              <a:gd name="connsiteY43" fmla="*/ 4233433 h 5401833"/>
              <a:gd name="connsiteX44" fmla="*/ 3606800 w 3822793"/>
              <a:gd name="connsiteY44" fmla="*/ 4131833 h 5401833"/>
              <a:gd name="connsiteX45" fmla="*/ 3683000 w 3822793"/>
              <a:gd name="connsiteY45" fmla="*/ 3928633 h 5401833"/>
              <a:gd name="connsiteX46" fmla="*/ 3746500 w 3822793"/>
              <a:gd name="connsiteY46" fmla="*/ 3598433 h 5401833"/>
              <a:gd name="connsiteX47" fmla="*/ 3771900 w 3822793"/>
              <a:gd name="connsiteY47" fmla="*/ 3293633 h 5401833"/>
              <a:gd name="connsiteX48" fmla="*/ 3784600 w 3822793"/>
              <a:gd name="connsiteY48" fmla="*/ 3103133 h 5401833"/>
              <a:gd name="connsiteX49" fmla="*/ 3810000 w 3822793"/>
              <a:gd name="connsiteY49" fmla="*/ 2912633 h 5401833"/>
              <a:gd name="connsiteX50" fmla="*/ 3822700 w 3822793"/>
              <a:gd name="connsiteY50" fmla="*/ 2430033 h 5401833"/>
              <a:gd name="connsiteX51" fmla="*/ 3784600 w 3822793"/>
              <a:gd name="connsiteY51" fmla="*/ 1693433 h 5401833"/>
              <a:gd name="connsiteX52" fmla="*/ 3759200 w 3822793"/>
              <a:gd name="connsiteY52" fmla="*/ 1629933 h 5401833"/>
              <a:gd name="connsiteX53" fmla="*/ 3733800 w 3822793"/>
              <a:gd name="connsiteY53" fmla="*/ 1528333 h 5401833"/>
              <a:gd name="connsiteX54" fmla="*/ 3683000 w 3822793"/>
              <a:gd name="connsiteY54" fmla="*/ 1299733 h 5401833"/>
              <a:gd name="connsiteX55" fmla="*/ 3581400 w 3822793"/>
              <a:gd name="connsiteY55" fmla="*/ 956833 h 5401833"/>
              <a:gd name="connsiteX56" fmla="*/ 3530600 w 3822793"/>
              <a:gd name="connsiteY56" fmla="*/ 893333 h 5401833"/>
              <a:gd name="connsiteX57" fmla="*/ 3517900 w 3822793"/>
              <a:gd name="connsiteY57" fmla="*/ 817133 h 5401833"/>
              <a:gd name="connsiteX58" fmla="*/ 3441700 w 3822793"/>
              <a:gd name="connsiteY58" fmla="*/ 690133 h 5401833"/>
              <a:gd name="connsiteX59" fmla="*/ 3416300 w 3822793"/>
              <a:gd name="connsiteY59" fmla="*/ 639333 h 5401833"/>
              <a:gd name="connsiteX60" fmla="*/ 3302000 w 3822793"/>
              <a:gd name="connsiteY60" fmla="*/ 486933 h 5401833"/>
              <a:gd name="connsiteX61" fmla="*/ 3276600 w 3822793"/>
              <a:gd name="connsiteY61" fmla="*/ 436133 h 5401833"/>
              <a:gd name="connsiteX62" fmla="*/ 3175000 w 3822793"/>
              <a:gd name="connsiteY62" fmla="*/ 321833 h 5401833"/>
              <a:gd name="connsiteX63" fmla="*/ 3124200 w 3822793"/>
              <a:gd name="connsiteY63" fmla="*/ 245633 h 5401833"/>
              <a:gd name="connsiteX64" fmla="*/ 3035300 w 3822793"/>
              <a:gd name="connsiteY64" fmla="*/ 207533 h 5401833"/>
              <a:gd name="connsiteX65" fmla="*/ 2984500 w 3822793"/>
              <a:gd name="connsiteY65" fmla="*/ 169433 h 5401833"/>
              <a:gd name="connsiteX66" fmla="*/ 2768600 w 3822793"/>
              <a:gd name="connsiteY66" fmla="*/ 105933 h 5401833"/>
              <a:gd name="connsiteX67" fmla="*/ 2628900 w 3822793"/>
              <a:gd name="connsiteY67" fmla="*/ 67833 h 5401833"/>
              <a:gd name="connsiteX68" fmla="*/ 2578100 w 3822793"/>
              <a:gd name="connsiteY68" fmla="*/ 55133 h 5401833"/>
              <a:gd name="connsiteX69" fmla="*/ 2489200 w 3822793"/>
              <a:gd name="connsiteY69" fmla="*/ 42433 h 5401833"/>
              <a:gd name="connsiteX70" fmla="*/ 1765300 w 3822793"/>
              <a:gd name="connsiteY70" fmla="*/ 42433 h 5401833"/>
              <a:gd name="connsiteX71" fmla="*/ 1587500 w 3822793"/>
              <a:gd name="connsiteY71" fmla="*/ 55133 h 5401833"/>
              <a:gd name="connsiteX72" fmla="*/ 1549400 w 3822793"/>
              <a:gd name="connsiteY72" fmla="*/ 67833 h 5401833"/>
              <a:gd name="connsiteX73" fmla="*/ 1460500 w 3822793"/>
              <a:gd name="connsiteY73" fmla="*/ 93233 h 5401833"/>
              <a:gd name="connsiteX74" fmla="*/ 1409700 w 3822793"/>
              <a:gd name="connsiteY74" fmla="*/ 118633 h 5401833"/>
              <a:gd name="connsiteX75" fmla="*/ 1333500 w 3822793"/>
              <a:gd name="connsiteY75" fmla="*/ 144033 h 5401833"/>
              <a:gd name="connsiteX76" fmla="*/ 1282700 w 3822793"/>
              <a:gd name="connsiteY76" fmla="*/ 169433 h 540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822793" h="5401833">
                <a:moveTo>
                  <a:pt x="2336800" y="220233"/>
                </a:moveTo>
                <a:lnTo>
                  <a:pt x="1371600" y="258333"/>
                </a:lnTo>
                <a:cubicBezTo>
                  <a:pt x="1345891" y="259788"/>
                  <a:pt x="1320909" y="267515"/>
                  <a:pt x="1295400" y="271033"/>
                </a:cubicBezTo>
                <a:lnTo>
                  <a:pt x="1003300" y="309133"/>
                </a:lnTo>
                <a:cubicBezTo>
                  <a:pt x="969433" y="330300"/>
                  <a:pt x="938408" y="356901"/>
                  <a:pt x="901700" y="372633"/>
                </a:cubicBezTo>
                <a:cubicBezTo>
                  <a:pt x="756465" y="434876"/>
                  <a:pt x="761147" y="399653"/>
                  <a:pt x="647700" y="461533"/>
                </a:cubicBezTo>
                <a:cubicBezTo>
                  <a:pt x="592023" y="491902"/>
                  <a:pt x="584897" y="520999"/>
                  <a:pt x="533400" y="563133"/>
                </a:cubicBezTo>
                <a:cubicBezTo>
                  <a:pt x="473262" y="612337"/>
                  <a:pt x="450555" y="604020"/>
                  <a:pt x="406400" y="664733"/>
                </a:cubicBezTo>
                <a:cubicBezTo>
                  <a:pt x="393451" y="682537"/>
                  <a:pt x="327646" y="802777"/>
                  <a:pt x="317500" y="829833"/>
                </a:cubicBezTo>
                <a:cubicBezTo>
                  <a:pt x="301981" y="871216"/>
                  <a:pt x="295814" y="915797"/>
                  <a:pt x="279400" y="956833"/>
                </a:cubicBezTo>
                <a:cubicBezTo>
                  <a:pt x="261822" y="1000778"/>
                  <a:pt x="235323" y="1040672"/>
                  <a:pt x="215900" y="1083833"/>
                </a:cubicBezTo>
                <a:cubicBezTo>
                  <a:pt x="197190" y="1125412"/>
                  <a:pt x="182033" y="1168500"/>
                  <a:pt x="165100" y="1210833"/>
                </a:cubicBezTo>
                <a:cubicBezTo>
                  <a:pt x="159932" y="1541585"/>
                  <a:pt x="174875" y="2041182"/>
                  <a:pt x="114300" y="2404633"/>
                </a:cubicBezTo>
                <a:cubicBezTo>
                  <a:pt x="105497" y="2457452"/>
                  <a:pt x="78887" y="2505743"/>
                  <a:pt x="63500" y="2557033"/>
                </a:cubicBezTo>
                <a:cubicBezTo>
                  <a:pt x="8134" y="2741585"/>
                  <a:pt x="72304" y="2578823"/>
                  <a:pt x="0" y="2747533"/>
                </a:cubicBezTo>
                <a:cubicBezTo>
                  <a:pt x="4233" y="2921100"/>
                  <a:pt x="6027" y="3094743"/>
                  <a:pt x="12700" y="3268233"/>
                </a:cubicBezTo>
                <a:cubicBezTo>
                  <a:pt x="14497" y="3314957"/>
                  <a:pt x="22876" y="3361242"/>
                  <a:pt x="25400" y="3407933"/>
                </a:cubicBezTo>
                <a:cubicBezTo>
                  <a:pt x="31345" y="3517920"/>
                  <a:pt x="32155" y="3628146"/>
                  <a:pt x="38100" y="3738133"/>
                </a:cubicBezTo>
                <a:cubicBezTo>
                  <a:pt x="42921" y="3827329"/>
                  <a:pt x="63361" y="3988086"/>
                  <a:pt x="76200" y="4068333"/>
                </a:cubicBezTo>
                <a:cubicBezTo>
                  <a:pt x="83021" y="4110962"/>
                  <a:pt x="93644" y="4152901"/>
                  <a:pt x="101600" y="4195333"/>
                </a:cubicBezTo>
                <a:cubicBezTo>
                  <a:pt x="106345" y="4220642"/>
                  <a:pt x="107665" y="4246652"/>
                  <a:pt x="114300" y="4271533"/>
                </a:cubicBezTo>
                <a:cubicBezTo>
                  <a:pt x="124648" y="4310338"/>
                  <a:pt x="139700" y="4347733"/>
                  <a:pt x="152400" y="4385833"/>
                </a:cubicBezTo>
                <a:cubicBezTo>
                  <a:pt x="153056" y="4390427"/>
                  <a:pt x="170116" y="4521584"/>
                  <a:pt x="177800" y="4538233"/>
                </a:cubicBezTo>
                <a:cubicBezTo>
                  <a:pt x="206832" y="4601135"/>
                  <a:pt x="261186" y="4673797"/>
                  <a:pt x="317500" y="4716033"/>
                </a:cubicBezTo>
                <a:cubicBezTo>
                  <a:pt x="356995" y="4745654"/>
                  <a:pt x="399621" y="4771663"/>
                  <a:pt x="444500" y="4792233"/>
                </a:cubicBezTo>
                <a:cubicBezTo>
                  <a:pt x="501710" y="4818454"/>
                  <a:pt x="565454" y="4828731"/>
                  <a:pt x="622300" y="4855733"/>
                </a:cubicBezTo>
                <a:cubicBezTo>
                  <a:pt x="735218" y="4909369"/>
                  <a:pt x="855748" y="4954373"/>
                  <a:pt x="952500" y="5033533"/>
                </a:cubicBezTo>
                <a:cubicBezTo>
                  <a:pt x="999067" y="5071633"/>
                  <a:pt x="1040607" y="5116877"/>
                  <a:pt x="1092200" y="5147833"/>
                </a:cubicBezTo>
                <a:cubicBezTo>
                  <a:pt x="1126638" y="5168496"/>
                  <a:pt x="1169586" y="5170113"/>
                  <a:pt x="1206500" y="5185933"/>
                </a:cubicBezTo>
                <a:cubicBezTo>
                  <a:pt x="1443162" y="5287360"/>
                  <a:pt x="991510" y="5144885"/>
                  <a:pt x="1409700" y="5249433"/>
                </a:cubicBezTo>
                <a:cubicBezTo>
                  <a:pt x="1482475" y="5267627"/>
                  <a:pt x="1552279" y="5297080"/>
                  <a:pt x="1625600" y="5312933"/>
                </a:cubicBezTo>
                <a:cubicBezTo>
                  <a:pt x="1819281" y="5354810"/>
                  <a:pt x="1915165" y="5353009"/>
                  <a:pt x="2108200" y="5363733"/>
                </a:cubicBezTo>
                <a:cubicBezTo>
                  <a:pt x="2180167" y="5376433"/>
                  <a:pt x="2251021" y="5401833"/>
                  <a:pt x="2324100" y="5401833"/>
                </a:cubicBezTo>
                <a:cubicBezTo>
                  <a:pt x="2433914" y="5401833"/>
                  <a:pt x="2640132" y="5371200"/>
                  <a:pt x="2781300" y="5351033"/>
                </a:cubicBezTo>
                <a:cubicBezTo>
                  <a:pt x="2850560" y="5323329"/>
                  <a:pt x="2863826" y="5321416"/>
                  <a:pt x="2933700" y="5274833"/>
                </a:cubicBezTo>
                <a:cubicBezTo>
                  <a:pt x="2956254" y="5259797"/>
                  <a:pt x="2974442" y="5238759"/>
                  <a:pt x="2997200" y="5224033"/>
                </a:cubicBezTo>
                <a:cubicBezTo>
                  <a:pt x="3046576" y="5192084"/>
                  <a:pt x="3102820" y="5170775"/>
                  <a:pt x="3149600" y="5135133"/>
                </a:cubicBezTo>
                <a:cubicBezTo>
                  <a:pt x="3192459" y="5102478"/>
                  <a:pt x="3224591" y="5057685"/>
                  <a:pt x="3263900" y="5020833"/>
                </a:cubicBezTo>
                <a:cubicBezTo>
                  <a:pt x="3292373" y="4994139"/>
                  <a:pt x="3323167" y="4970033"/>
                  <a:pt x="3352800" y="4944633"/>
                </a:cubicBezTo>
                <a:cubicBezTo>
                  <a:pt x="3365500" y="4906533"/>
                  <a:pt x="3375453" y="4867405"/>
                  <a:pt x="3390900" y="4830333"/>
                </a:cubicBezTo>
                <a:cubicBezTo>
                  <a:pt x="3396771" y="4816244"/>
                  <a:pt x="3411473" y="4806713"/>
                  <a:pt x="3416300" y="4792233"/>
                </a:cubicBezTo>
                <a:cubicBezTo>
                  <a:pt x="3432859" y="4742557"/>
                  <a:pt x="3441700" y="4690633"/>
                  <a:pt x="3454400" y="4639833"/>
                </a:cubicBezTo>
                <a:cubicBezTo>
                  <a:pt x="3464467" y="4549227"/>
                  <a:pt x="3482984" y="4331849"/>
                  <a:pt x="3530600" y="4284233"/>
                </a:cubicBezTo>
                <a:lnTo>
                  <a:pt x="3581400" y="4233433"/>
                </a:lnTo>
                <a:cubicBezTo>
                  <a:pt x="3589867" y="4199566"/>
                  <a:pt x="3595761" y="4164951"/>
                  <a:pt x="3606800" y="4131833"/>
                </a:cubicBezTo>
                <a:cubicBezTo>
                  <a:pt x="3629676" y="4063206"/>
                  <a:pt x="3669339" y="3999671"/>
                  <a:pt x="3683000" y="3928633"/>
                </a:cubicBezTo>
                <a:lnTo>
                  <a:pt x="3746500" y="3598433"/>
                </a:lnTo>
                <a:cubicBezTo>
                  <a:pt x="3754967" y="3496833"/>
                  <a:pt x="3764081" y="3395285"/>
                  <a:pt x="3771900" y="3293633"/>
                </a:cubicBezTo>
                <a:cubicBezTo>
                  <a:pt x="3776781" y="3230180"/>
                  <a:pt x="3778267" y="3166458"/>
                  <a:pt x="3784600" y="3103133"/>
                </a:cubicBezTo>
                <a:cubicBezTo>
                  <a:pt x="3790974" y="3039389"/>
                  <a:pt x="3801533" y="2976133"/>
                  <a:pt x="3810000" y="2912633"/>
                </a:cubicBezTo>
                <a:cubicBezTo>
                  <a:pt x="3814233" y="2751766"/>
                  <a:pt x="3822700" y="2590955"/>
                  <a:pt x="3822700" y="2430033"/>
                </a:cubicBezTo>
                <a:cubicBezTo>
                  <a:pt x="3822700" y="2243647"/>
                  <a:pt x="3826562" y="1913732"/>
                  <a:pt x="3784600" y="1693433"/>
                </a:cubicBezTo>
                <a:cubicBezTo>
                  <a:pt x="3780334" y="1671038"/>
                  <a:pt x="3765904" y="1651722"/>
                  <a:pt x="3759200" y="1629933"/>
                </a:cubicBezTo>
                <a:cubicBezTo>
                  <a:pt x="3748934" y="1596568"/>
                  <a:pt x="3741650" y="1562348"/>
                  <a:pt x="3733800" y="1528333"/>
                </a:cubicBezTo>
                <a:cubicBezTo>
                  <a:pt x="3716248" y="1452273"/>
                  <a:pt x="3698309" y="1376276"/>
                  <a:pt x="3683000" y="1299733"/>
                </a:cubicBezTo>
                <a:cubicBezTo>
                  <a:pt x="3664265" y="1206057"/>
                  <a:pt x="3633728" y="1022244"/>
                  <a:pt x="3581400" y="956833"/>
                </a:cubicBezTo>
                <a:lnTo>
                  <a:pt x="3530600" y="893333"/>
                </a:lnTo>
                <a:cubicBezTo>
                  <a:pt x="3526367" y="867933"/>
                  <a:pt x="3528221" y="840724"/>
                  <a:pt x="3517900" y="817133"/>
                </a:cubicBezTo>
                <a:cubicBezTo>
                  <a:pt x="3498112" y="771903"/>
                  <a:pt x="3463778" y="734290"/>
                  <a:pt x="3441700" y="690133"/>
                </a:cubicBezTo>
                <a:cubicBezTo>
                  <a:pt x="3433233" y="673200"/>
                  <a:pt x="3427026" y="654934"/>
                  <a:pt x="3416300" y="639333"/>
                </a:cubicBezTo>
                <a:cubicBezTo>
                  <a:pt x="3380325" y="587006"/>
                  <a:pt x="3330398" y="543729"/>
                  <a:pt x="3302000" y="486933"/>
                </a:cubicBezTo>
                <a:cubicBezTo>
                  <a:pt x="3293533" y="470000"/>
                  <a:pt x="3287457" y="451643"/>
                  <a:pt x="3276600" y="436133"/>
                </a:cubicBezTo>
                <a:cubicBezTo>
                  <a:pt x="3095245" y="177054"/>
                  <a:pt x="3294254" y="475160"/>
                  <a:pt x="3175000" y="321833"/>
                </a:cubicBezTo>
                <a:cubicBezTo>
                  <a:pt x="3156258" y="297736"/>
                  <a:pt x="3147827" y="264964"/>
                  <a:pt x="3124200" y="245633"/>
                </a:cubicBezTo>
                <a:cubicBezTo>
                  <a:pt x="3099248" y="225217"/>
                  <a:pt x="3063603" y="222971"/>
                  <a:pt x="3035300" y="207533"/>
                </a:cubicBezTo>
                <a:cubicBezTo>
                  <a:pt x="3016718" y="197397"/>
                  <a:pt x="3004280" y="176968"/>
                  <a:pt x="2984500" y="169433"/>
                </a:cubicBezTo>
                <a:cubicBezTo>
                  <a:pt x="2914400" y="142728"/>
                  <a:pt x="2840729" y="126541"/>
                  <a:pt x="2768600" y="105933"/>
                </a:cubicBezTo>
                <a:cubicBezTo>
                  <a:pt x="2722190" y="92673"/>
                  <a:pt x="2675538" y="80270"/>
                  <a:pt x="2628900" y="67833"/>
                </a:cubicBezTo>
                <a:cubicBezTo>
                  <a:pt x="2612035" y="63336"/>
                  <a:pt x="2595379" y="57601"/>
                  <a:pt x="2578100" y="55133"/>
                </a:cubicBezTo>
                <a:lnTo>
                  <a:pt x="2489200" y="42433"/>
                </a:lnTo>
                <a:cubicBezTo>
                  <a:pt x="2235423" y="-42159"/>
                  <a:pt x="2443488" y="22486"/>
                  <a:pt x="1765300" y="42433"/>
                </a:cubicBezTo>
                <a:cubicBezTo>
                  <a:pt x="1705908" y="44180"/>
                  <a:pt x="1646767" y="50900"/>
                  <a:pt x="1587500" y="55133"/>
                </a:cubicBezTo>
                <a:cubicBezTo>
                  <a:pt x="1574800" y="59366"/>
                  <a:pt x="1562222" y="63986"/>
                  <a:pt x="1549400" y="67833"/>
                </a:cubicBezTo>
                <a:cubicBezTo>
                  <a:pt x="1519881" y="76689"/>
                  <a:pt x="1489464" y="82701"/>
                  <a:pt x="1460500" y="93233"/>
                </a:cubicBezTo>
                <a:cubicBezTo>
                  <a:pt x="1442708" y="99703"/>
                  <a:pt x="1427278" y="111602"/>
                  <a:pt x="1409700" y="118633"/>
                </a:cubicBezTo>
                <a:cubicBezTo>
                  <a:pt x="1384841" y="128577"/>
                  <a:pt x="1358359" y="134089"/>
                  <a:pt x="1333500" y="144033"/>
                </a:cubicBezTo>
                <a:cubicBezTo>
                  <a:pt x="1315922" y="151064"/>
                  <a:pt x="1282700" y="169433"/>
                  <a:pt x="1282700" y="16943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39912" y="1996350"/>
            <a:ext cx="634500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What </a:t>
            </a:r>
            <a:r>
              <a:rPr lang="en-US" sz="2400" b="1" dirty="0">
                <a:solidFill>
                  <a:schemeClr val="accent2"/>
                </a:solidFill>
              </a:rPr>
              <a:t>variables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does each instance store?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9911" y="3572612"/>
            <a:ext cx="658385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What </a:t>
            </a:r>
            <a:r>
              <a:rPr lang="en-US" sz="2400" b="1" dirty="0">
                <a:solidFill>
                  <a:schemeClr val="accent5"/>
                </a:solidFill>
              </a:rPr>
              <a:t>methods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can you call on an instance?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9911" y="4762331"/>
            <a:ext cx="64203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What happens when you make a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one?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9911" y="7119507"/>
            <a:ext cx="596830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*details on how to define these three things coming soon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8812" y="2495164"/>
            <a:ext cx="5166799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Goval</a:t>
            </a:r>
            <a:r>
              <a:rPr lang="en-US" dirty="0"/>
              <a:t> (lets call it shape)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dx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Each ball has its own </a:t>
            </a:r>
            <a:r>
              <a:rPr lang="en-US" dirty="0" err="1"/>
              <a:t>dy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18812" y="3997306"/>
            <a:ext cx="2127505" cy="607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heartbeat();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getShape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29924" y="5229635"/>
            <a:ext cx="484619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Sets initial values for all the ”instance”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622430">
            <a:off x="1144574" y="1198473"/>
            <a:ext cx="2739917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The Ball class</a:t>
            </a:r>
          </a:p>
        </p:txBody>
      </p:sp>
    </p:spTree>
    <p:extLst>
      <p:ext uri="{BB962C8B-B14F-4D97-AF65-F5344CB8AC3E}">
        <p14:creationId xmlns:p14="http://schemas.microsoft.com/office/powerpoint/2010/main" val="12146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B6894-82BF-0F4F-9F21-6904C957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2" y="1722437"/>
            <a:ext cx="2828925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7EF3F-CA1F-E44A-9C1B-6F795A8BC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0" t="10443" r="19758" b="11252"/>
          <a:stretch/>
        </p:blipFill>
        <p:spPr>
          <a:xfrm>
            <a:off x="5649912" y="2560637"/>
            <a:ext cx="3169920" cy="30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8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912" y="2179637"/>
            <a:ext cx="3581400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772EAA8-2DD8-074D-85F1-1BFEF334756E}"/>
              </a:ext>
            </a:extLst>
          </p:cNvPr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What classes?</a:t>
            </a:r>
          </a:p>
        </p:txBody>
      </p:sp>
    </p:spTree>
    <p:extLst>
      <p:ext uri="{BB962C8B-B14F-4D97-AF65-F5344CB8AC3E}">
        <p14:creationId xmlns:p14="http://schemas.microsoft.com/office/powerpoint/2010/main" val="280649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10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2712" y="3398837"/>
            <a:ext cx="7772400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564312" y="1874837"/>
            <a:ext cx="176913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Button Text</a:t>
            </a:r>
          </a:p>
        </p:txBody>
      </p:sp>
      <p:sp>
        <p:nvSpPr>
          <p:cNvPr id="3" name="Freeform 2"/>
          <p:cNvSpPr/>
          <p:nvPr/>
        </p:nvSpPr>
        <p:spPr>
          <a:xfrm>
            <a:off x="7097712" y="2332037"/>
            <a:ext cx="544969" cy="869429"/>
          </a:xfrm>
          <a:custGeom>
            <a:avLst/>
            <a:gdLst>
              <a:gd name="connsiteX0" fmla="*/ 269823 w 544969"/>
              <a:gd name="connsiteY0" fmla="*/ 0 h 869429"/>
              <a:gd name="connsiteX1" fmla="*/ 284813 w 544969"/>
              <a:gd name="connsiteY1" fmla="*/ 419724 h 869429"/>
              <a:gd name="connsiteX2" fmla="*/ 299804 w 544969"/>
              <a:gd name="connsiteY2" fmla="*/ 464695 h 869429"/>
              <a:gd name="connsiteX3" fmla="*/ 314794 w 544969"/>
              <a:gd name="connsiteY3" fmla="*/ 539645 h 869429"/>
              <a:gd name="connsiteX4" fmla="*/ 329784 w 544969"/>
              <a:gd name="connsiteY4" fmla="*/ 599606 h 869429"/>
              <a:gd name="connsiteX5" fmla="*/ 359764 w 544969"/>
              <a:gd name="connsiteY5" fmla="*/ 689547 h 869429"/>
              <a:gd name="connsiteX6" fmla="*/ 374754 w 544969"/>
              <a:gd name="connsiteY6" fmla="*/ 734518 h 869429"/>
              <a:gd name="connsiteX7" fmla="*/ 389744 w 544969"/>
              <a:gd name="connsiteY7" fmla="*/ 779488 h 869429"/>
              <a:gd name="connsiteX8" fmla="*/ 404735 w 544969"/>
              <a:gd name="connsiteY8" fmla="*/ 824459 h 869429"/>
              <a:gd name="connsiteX9" fmla="*/ 464695 w 544969"/>
              <a:gd name="connsiteY9" fmla="*/ 689547 h 869429"/>
              <a:gd name="connsiteX10" fmla="*/ 494676 w 544969"/>
              <a:gd name="connsiteY10" fmla="*/ 659567 h 869429"/>
              <a:gd name="connsiteX11" fmla="*/ 524656 w 544969"/>
              <a:gd name="connsiteY11" fmla="*/ 614596 h 869429"/>
              <a:gd name="connsiteX12" fmla="*/ 539646 w 544969"/>
              <a:gd name="connsiteY12" fmla="*/ 569626 h 869429"/>
              <a:gd name="connsiteX13" fmla="*/ 509666 w 544969"/>
              <a:gd name="connsiteY13" fmla="*/ 614596 h 869429"/>
              <a:gd name="connsiteX14" fmla="*/ 479685 w 544969"/>
              <a:gd name="connsiteY14" fmla="*/ 644577 h 869429"/>
              <a:gd name="connsiteX15" fmla="*/ 434715 w 544969"/>
              <a:gd name="connsiteY15" fmla="*/ 749508 h 869429"/>
              <a:gd name="connsiteX16" fmla="*/ 374754 w 544969"/>
              <a:gd name="connsiteY16" fmla="*/ 869429 h 869429"/>
              <a:gd name="connsiteX17" fmla="*/ 299804 w 544969"/>
              <a:gd name="connsiteY17" fmla="*/ 854439 h 869429"/>
              <a:gd name="connsiteX18" fmla="*/ 254833 w 544969"/>
              <a:gd name="connsiteY18" fmla="*/ 824459 h 869429"/>
              <a:gd name="connsiteX19" fmla="*/ 194872 w 544969"/>
              <a:gd name="connsiteY19" fmla="*/ 794478 h 869429"/>
              <a:gd name="connsiteX20" fmla="*/ 104931 w 544969"/>
              <a:gd name="connsiteY20" fmla="*/ 734518 h 869429"/>
              <a:gd name="connsiteX21" fmla="*/ 74951 w 544969"/>
              <a:gd name="connsiteY21" fmla="*/ 704537 h 869429"/>
              <a:gd name="connsiteX22" fmla="*/ 29981 w 544969"/>
              <a:gd name="connsiteY22" fmla="*/ 689547 h 869429"/>
              <a:gd name="connsiteX23" fmla="*/ 0 w 544969"/>
              <a:gd name="connsiteY23" fmla="*/ 659567 h 8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969" h="869429">
                <a:moveTo>
                  <a:pt x="269823" y="0"/>
                </a:moveTo>
                <a:cubicBezTo>
                  <a:pt x="274820" y="139908"/>
                  <a:pt x="275799" y="280017"/>
                  <a:pt x="284813" y="419724"/>
                </a:cubicBezTo>
                <a:cubicBezTo>
                  <a:pt x="285830" y="435492"/>
                  <a:pt x="295972" y="449366"/>
                  <a:pt x="299804" y="464695"/>
                </a:cubicBezTo>
                <a:cubicBezTo>
                  <a:pt x="305983" y="489412"/>
                  <a:pt x="309267" y="514774"/>
                  <a:pt x="314794" y="539645"/>
                </a:cubicBezTo>
                <a:cubicBezTo>
                  <a:pt x="319263" y="559757"/>
                  <a:pt x="323864" y="579873"/>
                  <a:pt x="329784" y="599606"/>
                </a:cubicBezTo>
                <a:cubicBezTo>
                  <a:pt x="338865" y="629875"/>
                  <a:pt x="349771" y="659567"/>
                  <a:pt x="359764" y="689547"/>
                </a:cubicBezTo>
                <a:lnTo>
                  <a:pt x="374754" y="734518"/>
                </a:lnTo>
                <a:lnTo>
                  <a:pt x="389744" y="779488"/>
                </a:lnTo>
                <a:lnTo>
                  <a:pt x="404735" y="824459"/>
                </a:lnTo>
                <a:cubicBezTo>
                  <a:pt x="428505" y="753147"/>
                  <a:pt x="423974" y="740449"/>
                  <a:pt x="464695" y="689547"/>
                </a:cubicBezTo>
                <a:cubicBezTo>
                  <a:pt x="473524" y="678511"/>
                  <a:pt x="485847" y="670603"/>
                  <a:pt x="494676" y="659567"/>
                </a:cubicBezTo>
                <a:cubicBezTo>
                  <a:pt x="505931" y="645499"/>
                  <a:pt x="516599" y="630710"/>
                  <a:pt x="524656" y="614596"/>
                </a:cubicBezTo>
                <a:cubicBezTo>
                  <a:pt x="531722" y="600463"/>
                  <a:pt x="555447" y="569626"/>
                  <a:pt x="539646" y="569626"/>
                </a:cubicBezTo>
                <a:cubicBezTo>
                  <a:pt x="521630" y="569626"/>
                  <a:pt x="520920" y="600528"/>
                  <a:pt x="509666" y="614596"/>
                </a:cubicBezTo>
                <a:cubicBezTo>
                  <a:pt x="500837" y="625632"/>
                  <a:pt x="489679" y="634583"/>
                  <a:pt x="479685" y="644577"/>
                </a:cubicBezTo>
                <a:cubicBezTo>
                  <a:pt x="431431" y="789338"/>
                  <a:pt x="508810" y="564268"/>
                  <a:pt x="434715" y="749508"/>
                </a:cubicBezTo>
                <a:cubicBezTo>
                  <a:pt x="388783" y="864339"/>
                  <a:pt x="432217" y="811968"/>
                  <a:pt x="374754" y="869429"/>
                </a:cubicBezTo>
                <a:cubicBezTo>
                  <a:pt x="349771" y="864432"/>
                  <a:pt x="323660" y="863385"/>
                  <a:pt x="299804" y="854439"/>
                </a:cubicBezTo>
                <a:cubicBezTo>
                  <a:pt x="282935" y="848113"/>
                  <a:pt x="270475" y="833397"/>
                  <a:pt x="254833" y="824459"/>
                </a:cubicBezTo>
                <a:cubicBezTo>
                  <a:pt x="235431" y="813372"/>
                  <a:pt x="214034" y="805975"/>
                  <a:pt x="194872" y="794478"/>
                </a:cubicBezTo>
                <a:cubicBezTo>
                  <a:pt x="163975" y="775940"/>
                  <a:pt x="130409" y="759997"/>
                  <a:pt x="104931" y="734518"/>
                </a:cubicBezTo>
                <a:cubicBezTo>
                  <a:pt x="94938" y="724524"/>
                  <a:pt x="87070" y="711808"/>
                  <a:pt x="74951" y="704537"/>
                </a:cubicBezTo>
                <a:cubicBezTo>
                  <a:pt x="61402" y="696407"/>
                  <a:pt x="44971" y="694544"/>
                  <a:pt x="29981" y="689547"/>
                </a:cubicBezTo>
                <a:lnTo>
                  <a:pt x="0" y="659567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7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12" y="5227637"/>
            <a:ext cx="3733800" cy="855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2712" y="3398837"/>
            <a:ext cx="777240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latin typeface="Monaco" charset="0"/>
              </a:rPr>
              <a:t>button</a:t>
            </a:r>
            <a:r>
              <a:rPr lang="en-US" sz="2400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Monaco" charset="0"/>
              </a:rPr>
              <a:t>JButton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400" b="1" dirty="0">
                <a:solidFill>
                  <a:srgbClr val="2A00FF"/>
                </a:solidFill>
                <a:latin typeface="Monaco" charset="0"/>
              </a:rPr>
              <a:t>"Press me"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400" dirty="0">
                <a:solidFill>
                  <a:srgbClr val="FF0000"/>
                </a:solidFill>
                <a:latin typeface="Monaco" charset="0"/>
              </a:rPr>
              <a:t>add(button, SOUTH);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JButton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9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14456</TotalTime>
  <Words>1952</Words>
  <Application>Microsoft Macintosh PowerPoint</Application>
  <PresentationFormat>Custom</PresentationFormat>
  <Paragraphs>443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Consolas</vt:lpstr>
      <vt:lpstr>Courier</vt:lpstr>
      <vt:lpstr>Courier New</vt:lpstr>
      <vt:lpstr>DejaVu Serif</vt:lpstr>
      <vt:lpstr>Monaco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347</cp:revision>
  <cp:lastPrinted>2018-02-26T20:50:15Z</cp:lastPrinted>
  <dcterms:created xsi:type="dcterms:W3CDTF">2012-01-18T02:26:13Z</dcterms:created>
  <dcterms:modified xsi:type="dcterms:W3CDTF">2018-05-18T19:53:26Z</dcterms:modified>
</cp:coreProperties>
</file>